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C3-3EEF-4EE7-BC6C-A6362EF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FFEE-C1D2-4DA3-9AF9-F2BDA526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F00E-BB3B-4F7D-A45A-E20C23E4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6A90-3852-41C4-90E9-8F8377FB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42D5-6FDC-45D4-98EE-9B1ACAF8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9776-BE5E-4BD2-8EB9-4AE4A314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52F4-1C2D-403C-AD6B-1D0B974D7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322C-2571-4C4B-A38B-F5CB651B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FDDC6-0AAC-486E-BC1C-6A1488C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A0DA-6AC9-48FF-B455-DAC128ED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B2CBF-17FD-496C-A9DC-AA5CCD50B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D3D2E-B8F0-431E-943C-18E3B2ADB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347-B51E-4356-B3A4-FADC1A43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899B-5052-4857-8808-DAD6D159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5B4A-7099-49E3-8713-CE52FEF7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A95C-582B-42F4-9B59-B27B7385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5389-71F7-4930-96F7-E9303CA0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0FA2-C95A-4755-916D-60741CA2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9B795-3CFB-403B-BA2A-95E5E57D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CE61-32C2-43BB-AA9F-0A1FC560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9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EED1-B338-44BE-BD6F-CF16D2A4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39C9E-4DDA-415D-96E4-B4A53DB1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8551-30ED-492F-A3E4-4024C65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10EC-C623-4C46-A176-D51E7288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7468-7AE1-436E-9E05-4B27071A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1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D87C-DF31-4F99-B98B-64A368CA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433B-1B6C-4227-8861-2675F7EC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FD566-C536-45D6-8162-CC16505D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B49B2-081F-474D-A78E-D8CABEC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04E42-1072-4078-B1F9-10E70358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C268B-4664-4FF3-9B2A-37025188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750C-5A78-4B6A-9535-529854C6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C0D45-8E8D-4193-95A1-F34A7EB1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B27D9-1892-4CA8-8367-B725B3300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E8F02-D8CA-4BB7-9044-453A0C866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BAF4B-4F60-4C06-A0BD-120696C1A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577A0-9075-46AE-BADB-96E44A4B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073DD-CAC0-4BBC-BF19-728C797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F6E02-8DCC-47A8-AF1F-80C5DA24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8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12E1-C1CB-4781-A86D-124A8A7B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6E331-9554-4BFC-A8ED-BB08981E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60D61-EEFC-4DF2-9EE0-5CD8AFD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80172-6779-41BD-9DDD-CBC0019D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BA9F-AB52-4254-B7FD-28D4B386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34971-F9E4-4FBB-A1E9-F8632C0B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E7188-5458-4111-AD51-3FA0128B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183A-4E98-40A8-9061-0CC96EE7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8962-4AEB-466D-B450-A00A18DE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50237-9FB6-4224-B904-7D83B253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08E09-16F5-49B3-A0BD-F3FE6543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939B4-693D-41B3-A537-CF2053AD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AA15C-5805-461B-A011-8E48E235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0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684E-368F-4E31-ACB0-B00758B9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EBA51-2F34-455E-B874-75159D239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0292-CEE3-4F2C-877D-1AA129451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8DD97-86D0-49EA-8957-919CEB67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28F48-AFA9-44FA-A764-95F97262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328DC-F416-4FDE-8521-CBF25799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66284-16CE-463C-A9A6-76FFF35C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3BE81-00A0-4BDC-AC3C-287E6F0F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E523-6CEC-4812-93CA-1E81F343D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F340-D86B-41F2-B546-5B46546A4CD5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D34F-6217-4EE3-8E52-C7C8BA2DA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1FB5-C775-422F-91DD-EB060ED31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FE21-E076-4CDF-900F-D7ABA0F6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402D-894A-4E1C-808C-96B9CF605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941" y="191236"/>
            <a:ext cx="9749883" cy="929461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【</a:t>
            </a:r>
            <a:r>
              <a:rPr lang="zh-TW" altLang="en-US" sz="3200" b="1" dirty="0"/>
              <a:t>懇求主像牧人領導</a:t>
            </a:r>
            <a:r>
              <a:rPr lang="en-US" altLang="zh-TW" sz="3200" b="1" dirty="0"/>
              <a:t>】 </a:t>
            </a:r>
            <a:r>
              <a:rPr lang="zh-TW" altLang="en-US" sz="3200" b="1" dirty="0"/>
              <a:t>詩集：生命聖詩，</a:t>
            </a:r>
            <a:r>
              <a:rPr lang="en-US" altLang="zh-TW" sz="3200" b="1" dirty="0"/>
              <a:t>311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BCA7-6E86-4CDB-9ECD-46005F51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94" y="1460810"/>
            <a:ext cx="11597268" cy="4783873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>
                <a:latin typeface="+mn-ea"/>
              </a:rPr>
              <a:t>懇求主像牧人領導，我們極需你看顧， 領到豐盛草原餵養，在羊欄中蒙保護， 萬福耶穌，萬福耶穌，你曾贖我們歸你， 萬福耶穌，萬福耶穌，你曾贖我們歸你。</a:t>
            </a:r>
            <a:endParaRPr lang="en-US" altLang="zh-TW" sz="3600" b="1" dirty="0">
              <a:latin typeface="+mn-ea"/>
            </a:endParaRPr>
          </a:p>
          <a:p>
            <a:pPr algn="l"/>
            <a:endParaRPr lang="en-US" altLang="zh-TW" sz="3600" b="1" dirty="0">
              <a:latin typeface="+mn-ea"/>
            </a:endParaRPr>
          </a:p>
          <a:p>
            <a:pPr algn="l"/>
            <a:r>
              <a:rPr lang="zh-TW" altLang="en-US" sz="3600" b="1" dirty="0">
                <a:latin typeface="+mn-ea"/>
              </a:rPr>
              <a:t>我們屬你，求你看顧，引導我們走天路， 保守我們遠離罪污，尋找我們，若迷途， 萬福耶穌，萬福耶穌，求聽我們禱告聲， 萬福耶穌，萬福耶穌，求聽我們禱告聲。 </a:t>
            </a:r>
            <a:br>
              <a:rPr lang="zh-TW" altLang="en-US" sz="3600" dirty="0">
                <a:latin typeface="+mn-ea"/>
              </a:rPr>
            </a:br>
            <a:endParaRPr 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6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7498-E36A-41B3-AF77-ACFC0F4A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B33C-ADD0-4CB6-9358-8F362E58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latin typeface="+mn-ea"/>
              </a:rPr>
              <a:t>我們貧苦滿身罪尤，你曾應許願收留， 你有權能恩典豐厚，我們得潔淨自由， 萬福耶穌，萬福耶穌，我願趕快歸向你， 萬福耶穌，萬福耶穌，我願趕快歸向你。 </a:t>
            </a:r>
            <a:endParaRPr lang="en-US" altLang="zh-TW" sz="3200" b="1" dirty="0">
              <a:latin typeface="+mn-ea"/>
            </a:endParaRPr>
          </a:p>
          <a:p>
            <a:pPr marL="0" indent="0">
              <a:buNone/>
            </a:pPr>
            <a:endParaRPr lang="en-US" altLang="zh-TW" sz="32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sz="3200" b="1" dirty="0">
                <a:latin typeface="+mn-ea"/>
              </a:rPr>
              <a:t>願我們早蒙主厚恩，願早日遵主旨意， 敬求恩主，獨一救主，以愛滿我們心懷， 萬福耶穌，萬福耶穌，曾愛我們今仍愛， 萬福耶穌，萬福耶穌，曾愛我們今仍愛。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37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【懇求主像牧人領導】 詩集：生命聖詩，311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【懇求主像牧人領導】 詩集：生命聖詩，311</dc:title>
  <dc:creator>Raymond</dc:creator>
  <cp:lastModifiedBy>Raymond</cp:lastModifiedBy>
  <cp:revision>1</cp:revision>
  <dcterms:created xsi:type="dcterms:W3CDTF">2023-02-18T17:10:38Z</dcterms:created>
  <dcterms:modified xsi:type="dcterms:W3CDTF">2023-02-18T17:14:38Z</dcterms:modified>
</cp:coreProperties>
</file>