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A670-339F-4DFA-9909-530052392F5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606-ADEC-4D79-990F-A67A9AD99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A670-339F-4DFA-9909-530052392F5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606-ADEC-4D79-990F-A67A9AD99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A670-339F-4DFA-9909-530052392F5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606-ADEC-4D79-990F-A67A9AD99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A670-339F-4DFA-9909-530052392F5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606-ADEC-4D79-990F-A67A9AD99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A670-339F-4DFA-9909-530052392F5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606-ADEC-4D79-990F-A67A9AD99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A670-339F-4DFA-9909-530052392F5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606-ADEC-4D79-990F-A67A9AD99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A670-339F-4DFA-9909-530052392F5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606-ADEC-4D79-990F-A67A9AD99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A670-339F-4DFA-9909-530052392F5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606-ADEC-4D79-990F-A67A9AD99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A670-339F-4DFA-9909-530052392F5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606-ADEC-4D79-990F-A67A9AD99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A670-339F-4DFA-9909-530052392F5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606-ADEC-4D79-990F-A67A9AD99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6A670-339F-4DFA-9909-530052392F5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07606-ADEC-4D79-990F-A67A9AD994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6A670-339F-4DFA-9909-530052392F59}" type="datetimeFigureOut">
              <a:rPr lang="en-US" smtClean="0"/>
              <a:t>12/26/2010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7606-ADEC-4D79-990F-A67A9AD994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慈光引領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700" dirty="0" smtClean="0"/>
              <a:t>詩集：生命聖詩，</a:t>
            </a:r>
            <a:r>
              <a:rPr lang="en-US" altLang="zh-TW" sz="2700" dirty="0" smtClean="0"/>
              <a:t>320</a:t>
            </a:r>
            <a:r>
              <a:rPr lang="zh-TW" altLang="en-US" dirty="0" smtClean="0"/>
              <a:t>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sz="3600" b="1" dirty="0" smtClean="0"/>
              <a:t>1  </a:t>
            </a:r>
            <a:r>
              <a:rPr lang="zh-TW" altLang="en-US" sz="3600" b="1" dirty="0" smtClean="0"/>
              <a:t>黑暗之中，懇求慈光引領，導我前行！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黑夜漫漫，我又遠離家庭，導我前行！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我不求知前路是何情景，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只懇求主一步一步引領。</a:t>
            </a:r>
            <a:br>
              <a:rPr lang="zh-TW" altLang="en-US" sz="3600" b="1" dirty="0" smtClean="0"/>
            </a:b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8856984" cy="4525963"/>
          </a:xfrm>
        </p:spPr>
        <p:txBody>
          <a:bodyPr/>
          <a:lstStyle/>
          <a:p>
            <a:pPr algn="ctr">
              <a:buNone/>
            </a:pPr>
            <a:r>
              <a:rPr lang="en-US" altLang="zh-TW" sz="3600" b="1" dirty="0" smtClean="0"/>
              <a:t>2  </a:t>
            </a:r>
            <a:r>
              <a:rPr lang="zh-TW" altLang="en-US" sz="3600" b="1" dirty="0" smtClean="0"/>
              <a:t>我前未曾向主虛心懇求：導我前行！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昨行己路，但今向主懇求，導我前行！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從前我愛沉溺繁華享受，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驕縱無忌，求主既往不究。</a:t>
            </a:r>
            <a:br>
              <a:rPr lang="zh-TW" altLang="en-US" sz="3600" b="1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/>
          <a:lstStyle/>
          <a:p>
            <a:pPr algn="ctr">
              <a:buNone/>
            </a:pPr>
            <a:r>
              <a:rPr lang="en-US" altLang="zh-TW" sz="3600" b="1" dirty="0" smtClean="0"/>
              <a:t>3     </a:t>
            </a:r>
            <a:r>
              <a:rPr lang="zh-TW" altLang="en-US" sz="3600" b="1" dirty="0" smtClean="0"/>
              <a:t>常蒙引導，深信主仍引領，導我前行！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經過荒山，經過曠野，洪流，導我前行！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雖曾暫別我心所愛笑臉，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晨曦光中，如今再得垂逢。阿們。</a:t>
            </a:r>
            <a:br>
              <a:rPr lang="zh-TW" altLang="en-US" sz="3600" b="1" dirty="0" smtClean="0"/>
            </a:br>
            <a:endParaRPr lang="zh-TW" altLang="en-US" sz="36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【慈光引領】 詩集：生命聖詩，320　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【慈光引領】 詩集：生命聖詩，320　</dc:title>
  <dc:creator>phil tsang</dc:creator>
  <cp:lastModifiedBy>phil tsang</cp:lastModifiedBy>
  <cp:revision>1</cp:revision>
  <dcterms:created xsi:type="dcterms:W3CDTF">2010-12-26T06:17:20Z</dcterms:created>
  <dcterms:modified xsi:type="dcterms:W3CDTF">2010-12-26T06:19:36Z</dcterms:modified>
</cp:coreProperties>
</file>