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0A96-D368-46B1-8BBE-69A188171AE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1A25-159A-4417-B76C-28941753E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0A96-D368-46B1-8BBE-69A188171AE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1A25-159A-4417-B76C-28941753E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0A96-D368-46B1-8BBE-69A188171AE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1A25-159A-4417-B76C-28941753E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0A96-D368-46B1-8BBE-69A188171AE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1A25-159A-4417-B76C-28941753E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0A96-D368-46B1-8BBE-69A188171AE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1A25-159A-4417-B76C-28941753E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0A96-D368-46B1-8BBE-69A188171AE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1A25-159A-4417-B76C-28941753E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0A96-D368-46B1-8BBE-69A188171AE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1A25-159A-4417-B76C-28941753E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0A96-D368-46B1-8BBE-69A188171AE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1A25-159A-4417-B76C-28941753E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0A96-D368-46B1-8BBE-69A188171AE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1A25-159A-4417-B76C-28941753E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0A96-D368-46B1-8BBE-69A188171AE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1A25-159A-4417-B76C-28941753E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0A96-D368-46B1-8BBE-69A188171AE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1A25-159A-4417-B76C-28941753E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E0A96-D368-46B1-8BBE-69A188171AEA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E1A25-159A-4417-B76C-28941753E8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【</a:t>
            </a:r>
            <a:r>
              <a:rPr lang="zh-TW" altLang="en-US" b="1" dirty="0"/>
              <a:t>主的完全平安</a:t>
            </a:r>
            <a:r>
              <a:rPr lang="en-US" altLang="zh-TW" b="1" dirty="0"/>
              <a:t>】</a:t>
            </a:r>
            <a:br>
              <a:rPr lang="zh-TW" altLang="en-US" b="1" dirty="0"/>
            </a:br>
            <a:r>
              <a:rPr lang="zh-TW" altLang="en-US" sz="2200" b="1" dirty="0"/>
              <a:t>生命聖詩，</a:t>
            </a:r>
            <a:r>
              <a:rPr lang="en-US" altLang="zh-TW" sz="2200" b="1"/>
              <a:t>330</a:t>
            </a:r>
            <a:endParaRPr lang="en-US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44824"/>
            <a:ext cx="7776864" cy="473853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TW" altLang="en-US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主的完全平安，像榮美江河，日日向前</a:t>
            </a:r>
            <a:endParaRPr lang="en-US" altLang="zh-TW" b="1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>
              <a:buNone/>
            </a:pPr>
            <a:r>
              <a:rPr lang="zh-TW" altLang="en-US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流，得勝樂無休，</a:t>
            </a:r>
            <a:br>
              <a:rPr lang="zh-TW" altLang="en-US" b="1" dirty="0"/>
            </a:br>
            <a:endParaRPr lang="en-US" altLang="zh-TW" b="1" dirty="0"/>
          </a:p>
          <a:p>
            <a:pPr>
              <a:buNone/>
            </a:pPr>
            <a:r>
              <a:rPr lang="zh-TW" altLang="en-US" b="1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主的完全平安，越流越豐盛，主的完全平安，越久越深厚。</a:t>
            </a:r>
            <a:endParaRPr lang="en-US" altLang="zh-TW" b="1" i="0" dirty="0">
              <a:solidFill>
                <a:srgbClr val="222222"/>
              </a:solidFill>
              <a:effectLst/>
              <a:latin typeface="Verdana" panose="020B0604030504040204" pitchFamily="34" charset="0"/>
            </a:endParaRPr>
          </a:p>
          <a:p>
            <a:pPr>
              <a:buNone/>
            </a:pPr>
            <a:endParaRPr lang="en-US" altLang="zh-TW" b="1" dirty="0">
              <a:solidFill>
                <a:srgbClr val="222222"/>
              </a:solidFill>
              <a:latin typeface="Verdana" panose="020B0604030504040204" pitchFamily="34" charset="0"/>
            </a:endParaRPr>
          </a:p>
          <a:p>
            <a:pPr>
              <a:buNone/>
            </a:pPr>
            <a:r>
              <a:rPr lang="zh-TW" altLang="en-US" b="1" dirty="0"/>
              <a:t>依靠主耶和華，心靈得福氣，照著主的應許，必得真平安。</a:t>
            </a:r>
            <a:br>
              <a:rPr lang="zh-TW" altLang="en-US" b="1" dirty="0"/>
            </a:br>
            <a:endParaRPr lang="zh-TW" altLang="en-US" b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zh-TW" altLang="en-US" b="1" dirty="0"/>
              <a:t>藏在恩主手中，安穩又歡欣，仇敵不能臨近，惡者不能侵，</a:t>
            </a:r>
          </a:p>
          <a:p>
            <a:pPr>
              <a:buNone/>
            </a:pPr>
            <a:r>
              <a:rPr lang="zh-TW" altLang="en-US" b="1" dirty="0"/>
              <a:t>沒有掛慮波濤，無憂愁陰影，沒有絲毫焦急，騷擾我心靈</a:t>
            </a:r>
            <a:endParaRPr lang="en-US" altLang="zh-TW" b="1" dirty="0"/>
          </a:p>
          <a:p>
            <a:pPr>
              <a:buNone/>
            </a:pPr>
            <a:r>
              <a:rPr lang="zh-TW" altLang="en-US" b="0" i="0" dirty="0">
                <a:solidFill>
                  <a:srgbClr val="222222"/>
                </a:solidFill>
                <a:effectLst/>
                <a:latin typeface="Verdana" panose="020B0604030504040204" pitchFamily="34" charset="0"/>
              </a:rPr>
              <a:t>依靠主耶和華，心靈得福氣，照著主的應許，必得真平安。</a:t>
            </a:r>
            <a:endParaRPr lang="en-US" altLang="zh-TW" b="1" dirty="0"/>
          </a:p>
          <a:p>
            <a:pPr>
              <a:buNone/>
            </a:pPr>
            <a:br>
              <a:rPr lang="zh-TW" altLang="en-US" b="1" dirty="0"/>
            </a:br>
            <a:endParaRPr lang="zh-TW" altLang="en-US" b="1" dirty="0"/>
          </a:p>
          <a:p>
            <a:pPr>
              <a:buNone/>
            </a:pPr>
            <a:br>
              <a:rPr lang="zh-TW" alt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5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TW" altLang="en-US" b="1" dirty="0"/>
              <a:t>不論喜樂憂愁，皆從天上來，我每天的遭遇，主慈愛安排，</a:t>
            </a:r>
          </a:p>
          <a:p>
            <a:pPr>
              <a:buNone/>
            </a:pPr>
            <a:r>
              <a:rPr lang="zh-TW" altLang="en-US" b="1" dirty="0"/>
              <a:t>要全心信賴主，祂成就萬事，若完全信靠祂，必知祂信實。</a:t>
            </a:r>
          </a:p>
          <a:p>
            <a:pPr>
              <a:buNone/>
            </a:pPr>
            <a:r>
              <a:rPr lang="zh-TW" altLang="en-US" b="1" dirty="0"/>
              <a:t>副歌：依靠主耶和華，心靈得福氣，照著主的應許，必得真平安。</a:t>
            </a:r>
            <a:br>
              <a:rPr lang="zh-TW" altLang="en-US" b="1" dirty="0"/>
            </a:br>
            <a:endParaRPr lang="zh-TW" altLang="en-US" b="1" dirty="0"/>
          </a:p>
          <a:p>
            <a:pPr>
              <a:buNone/>
            </a:pPr>
            <a:br>
              <a:rPr lang="zh-TW" altLang="en-US" dirty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186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Verdana</vt:lpstr>
      <vt:lpstr>Office Theme</vt:lpstr>
      <vt:lpstr>【主的完全平安】 生命聖詩，330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【有福的確據】 生命聖詩，414</dc:title>
  <dc:creator>phil tsang</dc:creator>
  <cp:lastModifiedBy>Raymond</cp:lastModifiedBy>
  <cp:revision>3</cp:revision>
  <dcterms:created xsi:type="dcterms:W3CDTF">2012-02-19T02:45:06Z</dcterms:created>
  <dcterms:modified xsi:type="dcterms:W3CDTF">2024-02-22T14:40:04Z</dcterms:modified>
</cp:coreProperties>
</file>