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ACED-FFDA-4EED-93E0-F315A375CF68}" type="datetimeFigureOut">
              <a:rPr lang="en-US" smtClean="0"/>
              <a:pPr/>
              <a:t>10/22/2011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6FCC-A4A9-4AD9-99E3-C118A07254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真神永遠膀臂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dirty="0" smtClean="0"/>
              <a:t>生</a:t>
            </a:r>
            <a:r>
              <a:rPr lang="zh-TW" altLang="en-US" sz="2700" dirty="0" smtClean="0"/>
              <a:t>命聖詩，</a:t>
            </a:r>
            <a:r>
              <a:rPr lang="en-US" altLang="zh-TW" sz="2700" dirty="0" smtClean="0"/>
              <a:t>332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58280" cy="5257800"/>
          </a:xfrm>
        </p:spPr>
        <p:txBody>
          <a:bodyPr/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你是否在憂愁淵中，人雖伸手救不起？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但救主有大能膀臂，能從深坑拉起你；</a:t>
            </a:r>
            <a:br>
              <a:rPr lang="zh-TW" altLang="en-US" b="1" dirty="0" smtClean="0"/>
            </a:br>
            <a:r>
              <a:rPr lang="zh-TW" altLang="en-US" b="1" dirty="0" smtClean="0"/>
              <a:t>永生主是你避難所，倚靠祂穩妥無比，</a:t>
            </a:r>
            <a:br>
              <a:rPr lang="zh-TW" altLang="en-US" b="1" dirty="0" smtClean="0"/>
            </a:br>
            <a:r>
              <a:rPr lang="zh-TW" altLang="en-US" b="1" dirty="0" smtClean="0"/>
              <a:t>你雖然極憂愁悲傷，主永遠膀臂扶持。</a:t>
            </a:r>
            <a:endParaRPr lang="en-US" altLang="zh-TW" b="1" dirty="0" smtClean="0"/>
          </a:p>
          <a:p>
            <a:pPr marL="514350" indent="-514350" algn="ctr">
              <a:buNone/>
            </a:pPr>
            <a:endParaRPr lang="en-US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副歌：祂能扶你，祂能扶你，是真神的永遠膀臂；</a:t>
            </a:r>
            <a:br>
              <a:rPr lang="zh-TW" altLang="en-US" b="1" dirty="0" smtClean="0"/>
            </a:br>
            <a:r>
              <a:rPr lang="zh-TW" altLang="en-US" b="1" dirty="0" smtClean="0"/>
              <a:t>　   永遠膀臂，永遠膀臂，是真神的永遠膀臂。</a:t>
            </a:r>
            <a:endParaRPr lang="en-US" b="1" dirty="0" smtClean="0"/>
          </a:p>
          <a:p>
            <a:pPr marL="514350" indent="-514350" algn="ctr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5143512"/>
          </a:xfrm>
        </p:spPr>
        <p:txBody>
          <a:bodyPr/>
          <a:lstStyle/>
          <a:p>
            <a:pPr marL="514350" indent="-514350" algn="ctr">
              <a:buAutoNum type="arabicPlain" startAt="2"/>
            </a:pPr>
            <a:r>
              <a:rPr lang="zh-TW" altLang="en-US" b="1" dirty="0" smtClean="0"/>
              <a:t>人的手臂軟弱無力，神的膀臂永不倦；</a:t>
            </a:r>
            <a:br>
              <a:rPr lang="zh-TW" altLang="en-US" b="1" dirty="0" smtClean="0"/>
            </a:br>
            <a:r>
              <a:rPr lang="zh-TW" altLang="en-US" b="1" dirty="0" smtClean="0"/>
              <a:t>環境好時人親近你，神的恩惠不中斷；</a:t>
            </a:r>
            <a:br>
              <a:rPr lang="zh-TW" altLang="en-US" b="1" dirty="0" smtClean="0"/>
            </a:br>
            <a:r>
              <a:rPr lang="zh-TW" altLang="en-US" b="1" dirty="0" smtClean="0"/>
              <a:t>願萬人明白主恩愛，願萬人見主榮美！</a:t>
            </a:r>
            <a:br>
              <a:rPr lang="zh-TW" altLang="en-US" b="1" dirty="0" smtClean="0"/>
            </a:br>
            <a:r>
              <a:rPr lang="zh-TW" altLang="en-US" b="1" dirty="0" smtClean="0"/>
              <a:t>願萬人常蒙主扶持，有耶穌永遠膀臂。</a:t>
            </a:r>
            <a:endParaRPr lang="en-US" altLang="zh-TW" b="1" dirty="0" smtClean="0"/>
          </a:p>
          <a:p>
            <a:pPr marL="514350" indent="-514350" algn="ctr">
              <a:buAutoNum type="arabicPlain" startAt="2"/>
            </a:pPr>
            <a:endParaRPr lang="en-US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副歌：祂能扶你，祂能扶你，是真神的永遠膀臂；</a:t>
            </a:r>
            <a:br>
              <a:rPr lang="zh-TW" altLang="en-US" b="1" dirty="0" smtClean="0"/>
            </a:br>
            <a:r>
              <a:rPr lang="zh-TW" altLang="en-US" b="1" dirty="0" smtClean="0"/>
              <a:t>　   永遠膀臂，永遠膀臂，是真神的永遠膀臂。</a:t>
            </a:r>
            <a:endParaRPr lang="en-US" b="1" dirty="0" smtClean="0"/>
          </a:p>
          <a:p>
            <a:pPr marL="514350" indent="-514350" algn="ctr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043510"/>
          </a:xfrm>
        </p:spPr>
        <p:txBody>
          <a:bodyPr/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靠主大能膀臂扶助，不用己力能升高，</a:t>
            </a:r>
            <a:br>
              <a:rPr lang="zh-TW" altLang="en-US" b="1" dirty="0" smtClean="0"/>
            </a:br>
            <a:r>
              <a:rPr lang="zh-TW" altLang="en-US" b="1" dirty="0" smtClean="0"/>
              <a:t>只投進主豐盛能力，己雖軟弱主可靠。</a:t>
            </a:r>
            <a:br>
              <a:rPr lang="zh-TW" altLang="en-US" b="1" dirty="0" smtClean="0"/>
            </a:br>
            <a:r>
              <a:rPr lang="zh-TW" altLang="en-US" b="1" dirty="0" smtClean="0"/>
              <a:t>前失敗叫我能明白，不再靠自己能力，</a:t>
            </a:r>
            <a:br>
              <a:rPr lang="zh-TW" altLang="en-US" b="1" dirty="0" smtClean="0"/>
            </a:br>
            <a:r>
              <a:rPr lang="zh-TW" altLang="en-US" b="1" dirty="0" smtClean="0"/>
              <a:t>雖失足，主來扶起我，是耶穌永遠的膀臂。</a:t>
            </a:r>
            <a:endParaRPr lang="en-US" altLang="zh-TW" b="1" dirty="0" smtClean="0"/>
          </a:p>
          <a:p>
            <a:pPr marL="514350" indent="-514350" algn="ctr">
              <a:buAutoNum type="arabicPlain" startAt="3"/>
            </a:pPr>
            <a:endParaRPr lang="en-US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副歌：祂能扶你，祂能扶你，是真神的永遠膀臂；</a:t>
            </a:r>
            <a:br>
              <a:rPr lang="zh-TW" altLang="en-US" b="1" dirty="0" smtClean="0"/>
            </a:br>
            <a:r>
              <a:rPr lang="zh-TW" altLang="en-US" b="1" dirty="0" smtClean="0"/>
              <a:t>　</a:t>
            </a:r>
            <a:r>
              <a:rPr lang="zh-TW" altLang="en-US" b="1" dirty="0"/>
              <a:t> </a:t>
            </a:r>
            <a:r>
              <a:rPr lang="zh-TW" altLang="en-US" b="1" dirty="0" smtClean="0"/>
              <a:t>  永遠膀臂，永遠膀臂，是真神的永遠膀臂。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【真神永遠膀臂】 生命聖詩，332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【真神永遠膀臂】 詩集：生命聖詩，332 </dc:title>
  <dc:creator>phil tsang</dc:creator>
  <cp:lastModifiedBy>phil tsang</cp:lastModifiedBy>
  <cp:revision>3</cp:revision>
  <dcterms:created xsi:type="dcterms:W3CDTF">2010-03-21T04:10:35Z</dcterms:created>
  <dcterms:modified xsi:type="dcterms:W3CDTF">2011-10-23T03:13:33Z</dcterms:modified>
</cp:coreProperties>
</file>