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27C33-78E9-4A60-9CBA-ABA657EB4EEA}" type="datetimeFigureOut">
              <a:rPr lang="en-US" smtClean="0"/>
              <a:t>8/4/2012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A18F2-6142-4C6F-928B-5AAE0B613E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十架不會重過主恩典</a:t>
            </a:r>
            <a:r>
              <a:rPr lang="en-US" altLang="zh-TW" b="1" dirty="0"/>
              <a:t>】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333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b="1" dirty="0" smtClean="0"/>
              <a:t>1  </a:t>
            </a:r>
            <a:r>
              <a:rPr lang="zh-TW" altLang="en-US" b="1" dirty="0" smtClean="0"/>
              <a:t>主賜的十架雖然沉重，總不重過主恩典，</a:t>
            </a:r>
            <a:br>
              <a:rPr lang="zh-TW" altLang="en-US" b="1" dirty="0" smtClean="0"/>
            </a:br>
            <a:r>
              <a:rPr lang="zh-TW" altLang="en-US" b="1" dirty="0" smtClean="0"/>
              <a:t>可怕的風浪雖環繞我，但不能遮掩主臉，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十架不會重過主恩典，風波不能遮掩主愛臉，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我心真快樂滿足，因知主與我同住，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故能得勝且有餘。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zh-TW" b="1" dirty="0" smtClean="0"/>
              <a:t>2  </a:t>
            </a:r>
            <a:r>
              <a:rPr lang="zh-TW" altLang="en-US" b="1" dirty="0" smtClean="0"/>
              <a:t>靈程的荊棘雖然尖銳，主戴荊冕更痛楚，</a:t>
            </a:r>
            <a:br>
              <a:rPr lang="zh-TW" altLang="en-US" b="1" dirty="0" smtClean="0"/>
            </a:br>
            <a:r>
              <a:rPr lang="zh-TW" altLang="en-US" b="1" dirty="0" smtClean="0"/>
              <a:t>我飲的苦杯算得甚麼，客西馬尼更淒苦。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十架不會重過主恩典，風波不能遮掩主愛臉，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我心真快樂滿足，因知主與我同住，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故能得勝且有餘。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b="1" dirty="0" smtClean="0"/>
              <a:t>3  </a:t>
            </a:r>
            <a:r>
              <a:rPr lang="zh-TW" altLang="en-US" b="1" dirty="0" smtClean="0"/>
              <a:t>恩主的愛光照得更亮，照在我困苦路中，</a:t>
            </a:r>
            <a:br>
              <a:rPr lang="zh-TW" altLang="en-US" b="1" dirty="0" smtClean="0"/>
            </a:br>
            <a:r>
              <a:rPr lang="zh-TW" altLang="en-US" b="1" dirty="0" smtClean="0"/>
              <a:t>若我能謙卑幫助他人，我擔子必更輕鬆。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十架不會重過主恩典，風波不能遮掩主愛臉，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我心真快樂滿足，因知主與我同住，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故能得勝且有餘。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b="1" dirty="0" smtClean="0"/>
              <a:t>4  </a:t>
            </a:r>
            <a:r>
              <a:rPr lang="zh-TW" altLang="en-US" b="1" dirty="0" smtClean="0"/>
              <a:t>遵行主旨意充滿喜樂，當我活在祂面前，</a:t>
            </a:r>
            <a:br>
              <a:rPr lang="zh-TW" altLang="en-US" b="1" dirty="0" smtClean="0"/>
            </a:br>
            <a:r>
              <a:rPr lang="zh-TW" altLang="en-US" b="1" dirty="0" smtClean="0"/>
              <a:t>我帶一切到主寶血泉，只有它使我完全。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十架不會重過主恩典，風波不能遮掩主愛臉，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我心真快樂滿足，因知主與我同住，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 smtClean="0"/>
              <a:t>(</a:t>
            </a:r>
            <a:r>
              <a:rPr lang="zh-TW" altLang="en-US" b="1" dirty="0" smtClean="0"/>
              <a:t>故能得勝且有餘</a:t>
            </a:r>
            <a:r>
              <a:rPr lang="en-US" altLang="zh-TW" b="1" dirty="0" smtClean="0"/>
              <a:t>.)x3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【十架不會重過主恩典】 生命聖詩，333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【十架不會重過主恩典】 生命聖詩，333</dc:title>
  <dc:creator>phil tsang</dc:creator>
  <cp:lastModifiedBy>phil tsang</cp:lastModifiedBy>
  <cp:revision>1</cp:revision>
  <dcterms:created xsi:type="dcterms:W3CDTF">2012-08-05T03:21:36Z</dcterms:created>
  <dcterms:modified xsi:type="dcterms:W3CDTF">2012-08-05T03:27:03Z</dcterms:modified>
</cp:coreProperties>
</file>