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9B37-CF53-410C-9F64-4BFFBD93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9B9EC-0328-44EC-AFCC-2A9ABBAF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3C19-2CF6-40C1-947B-34911735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2634-510C-444D-B6AA-84F96EF0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91A3C-9EC1-4BA0-99D0-C4E64ADA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633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DA4A-88EA-42FC-BF7D-7D6D0B82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729C-6780-4834-A440-7E243EB6E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A4B50-B219-47EC-BBB3-609C61DD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6F5B-FFB1-4ACC-9567-815C0BE1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CD479-4E11-4609-962B-47A3327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18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723D7-A4EC-4259-9FA5-1EC7644B3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65E0D-B1B9-401A-A8D2-9A84F6BD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1C9D-5ACF-4124-BB1D-37DEA5CB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6306D-8C91-4C7F-8D19-525A574F1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729C-537E-4145-8A4E-8887FE444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89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4DC3-25E4-4D3A-8661-4A2DA3EA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10899-D4FA-40A4-ADAD-B426947E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5C4C-8DBA-4706-9318-34C1FD08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7E81-3D3D-4B0C-8947-F37425F5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39B7E-C7D8-43A4-99EC-3EEDDB9B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15D6-4728-4A6D-AF19-284672A2E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5E7C-6BC4-4DD5-B943-3EF53D74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E69FD-6104-4F7D-91EF-3CF8D3A4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6A019-3C53-4D16-8C97-29714445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E8D07-6E65-4F97-86A7-00F2668BD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57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429D-BE8C-446B-B1B2-487F4456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E82AC-DD11-41CA-B4DB-AA6A0118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28B13-3DA7-483C-AAF3-A8B040602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033F3-5C6E-4E8F-9DB7-3C10EA88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6A9A7-7433-41E3-B8B0-7DB56894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CB399-A1D4-4522-B6B2-6BEB1934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002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106-F174-4C73-936C-303D4249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483E6-B8FB-4227-8120-05C3E7EFC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0B26-DE8B-4CE3-92FA-AD53AC39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58BCE9-A60A-4FFA-8EBF-E4E6E5E75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046E0-757D-4E9F-B79B-8CD3678EA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A8F51C-C646-4DFB-BB04-FF00A413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FAE1A-375A-43B4-94D0-A0DF57A0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1571D-39B7-422D-999A-C19803D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08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4511-5EEC-432D-BA97-99EBCDA9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1BA19-FDCC-443A-B32C-BDAC7CF7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8F01A-8234-4FFD-A67C-E6E9213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A1B98-065D-4921-8036-87C2DAD1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404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C7A93-3CE1-4D9D-AEE2-6BDDD84F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299C7-2E11-4E4D-87A8-81FFBB1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8EC20-7727-484C-80F1-2975E98D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75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19C1-C985-4862-9BA4-296D8264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1E5B-A0F2-4AE5-90D7-8F7CCD6F2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303C-CE90-41EC-AF37-B1C37CD40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2005-ABD9-4C4E-A7EF-25CDB79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BDD81-66AC-4654-BCF4-F7592F45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74992-A570-46E4-96F2-17EAC33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16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691-94B4-4E35-90EA-DC909A9F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B8DD3-1EDD-47A8-8B52-5FC0AF8BE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BD335-C969-4848-8634-9148B376E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0E0BC-949D-4CD7-8714-BFFC14EB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0FB4-DC52-4A69-8DE0-F7A37F27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555F-4ED9-4D5E-A16E-F4C5F826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67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A7755-411D-4353-BEB9-D40A63D8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2814-E234-43C0-8072-F48C4A57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D91EC-3339-46D4-BBBF-864AF9E8F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F94FC-FF04-4F68-B99B-0EEA757B257D}" type="datetimeFigureOut">
              <a:rPr lang="en-CA" smtClean="0"/>
              <a:t>2024-02-22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2241-EA38-4B92-9F44-FC1E7736F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3F0C6-2771-46AA-81E4-58EF8CADC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B7C2A-7961-4C08-9407-3E5BCB829C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377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B6A2-56F4-4456-98A0-C0B82193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44" y="32131"/>
            <a:ext cx="7886700" cy="1164621"/>
          </a:xfrm>
        </p:spPr>
        <p:txBody>
          <a:bodyPr/>
          <a:lstStyle/>
          <a:p>
            <a:pPr algn="ctr"/>
            <a:r>
              <a:rPr lang="en-US" altLang="zh-TW" b="1" dirty="0"/>
              <a:t>【</a:t>
            </a:r>
            <a:r>
              <a:rPr lang="zh-TW" altLang="en-US" b="1" dirty="0"/>
              <a:t>堅定相信</a:t>
            </a:r>
            <a:r>
              <a:rPr lang="en-US" altLang="zh-TW" b="1" dirty="0"/>
              <a:t>】</a:t>
            </a:r>
            <a:br>
              <a:rPr lang="en-US" altLang="zh-TW" b="1" dirty="0"/>
            </a:br>
            <a:r>
              <a:rPr lang="zh-TW" altLang="en-US" sz="2100" b="1" dirty="0"/>
              <a:t>生命聖詩，</a:t>
            </a:r>
            <a:r>
              <a:rPr lang="en-US" altLang="zh-TW" sz="2100" b="1" dirty="0"/>
              <a:t>341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3350-00A1-4ED1-8791-6388E702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306670"/>
            <a:ext cx="8858250" cy="50746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altLang="zh-TW" sz="2700" b="1" dirty="0"/>
              <a:t>1     </a:t>
            </a:r>
            <a:r>
              <a:rPr lang="zh-TW" altLang="en-US" sz="2700" b="1" dirty="0"/>
              <a:t>有時黑影來遮掩，濃霧隱蔽前路；</a:t>
            </a:r>
          </a:p>
          <a:p>
            <a:pPr marL="0" indent="0" algn="ctr">
              <a:buNone/>
            </a:pPr>
            <a:r>
              <a:rPr lang="zh-TW" altLang="en-US" sz="2700" b="1" dirty="0"/>
              <a:t>有時黑雲增無已，白晝竟亦似暮。</a:t>
            </a:r>
          </a:p>
          <a:p>
            <a:pPr marL="0" indent="0" algn="ctr">
              <a:buNone/>
            </a:pPr>
            <a:r>
              <a:rPr lang="zh-TW" altLang="en-US" sz="2700" b="1" dirty="0"/>
              <a:t>當記得我們天父，祂必護佑引導；</a:t>
            </a:r>
          </a:p>
          <a:p>
            <a:pPr marL="0" indent="0" algn="ctr">
              <a:buNone/>
            </a:pPr>
            <a:r>
              <a:rPr lang="zh-TW" altLang="en-US" sz="2700" b="1" dirty="0"/>
              <a:t>神仍愛祂的兒女，祂垂聽禱告。</a:t>
            </a:r>
            <a:endParaRPr lang="en-US" altLang="zh-TW" sz="2700" b="1" dirty="0"/>
          </a:p>
          <a:p>
            <a:pPr marL="0" indent="0" algn="ctr">
              <a:buNone/>
            </a:pPr>
            <a:endParaRPr lang="en-US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堅定的相信，神垂聽禱告；</a:t>
            </a:r>
          </a:p>
          <a:p>
            <a:pPr marL="0" indent="0" algn="ctr">
              <a:buNone/>
            </a:pPr>
            <a:r>
              <a:rPr lang="zh-TW" altLang="en-US" sz="2700" b="1" dirty="0"/>
              <a:t>    堅定的相信，不要失望；</a:t>
            </a:r>
          </a:p>
          <a:p>
            <a:pPr marL="0" indent="0" algn="ctr">
              <a:buNone/>
            </a:pPr>
            <a:r>
              <a:rPr lang="zh-TW" altLang="en-US" sz="2700" b="1" dirty="0"/>
              <a:t>    你擔子雖然極重，愁苦又壓心頭，</a:t>
            </a:r>
          </a:p>
          <a:p>
            <a:pPr marL="0" indent="0" algn="ctr">
              <a:buNone/>
            </a:pPr>
            <a:r>
              <a:rPr lang="zh-TW" altLang="en-US" sz="2700" b="1" dirty="0"/>
              <a:t>    神仍然看顧引導，祂垂聽禱告。</a:t>
            </a:r>
            <a:endParaRPr lang="en-CA" sz="2700" b="1" dirty="0"/>
          </a:p>
        </p:txBody>
      </p:sp>
    </p:spTree>
    <p:extLst>
      <p:ext uri="{BB962C8B-B14F-4D97-AF65-F5344CB8AC3E}">
        <p14:creationId xmlns:p14="http://schemas.microsoft.com/office/powerpoint/2010/main" val="394990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477F-92C6-422C-82CF-AF95560F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FA2D-CBAF-444C-A933-FD8AAF9AF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" y="1340768"/>
            <a:ext cx="8743950" cy="51845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altLang="zh-TW" sz="2700" dirty="0"/>
              <a:t>2        </a:t>
            </a:r>
            <a:r>
              <a:rPr lang="zh-TW" altLang="en-US" sz="2700" dirty="0"/>
              <a:t>有時道路甚荒涼，孤單獨行淒苦；</a:t>
            </a:r>
          </a:p>
          <a:p>
            <a:pPr marL="0" indent="0" algn="ctr">
              <a:buNone/>
            </a:pPr>
            <a:r>
              <a:rPr lang="zh-TW" altLang="en-US" sz="2700" dirty="0"/>
              <a:t>已忘記慈悲天父，祂必保守看顧。</a:t>
            </a:r>
          </a:p>
          <a:p>
            <a:pPr marL="0" indent="0" algn="ctr">
              <a:buNone/>
            </a:pPr>
            <a:r>
              <a:rPr lang="zh-TW" altLang="en-US" sz="2700" dirty="0"/>
              <a:t>多少憂傷冤枉受，都因信心缺少；</a:t>
            </a:r>
          </a:p>
          <a:p>
            <a:pPr marL="0" indent="0" algn="ctr">
              <a:buNone/>
            </a:pPr>
            <a:r>
              <a:rPr lang="zh-TW" altLang="en-US" sz="2700" dirty="0"/>
              <a:t>神仍愛祂的兒女，祂垂聽禱告。</a:t>
            </a:r>
            <a:endParaRPr lang="en-US" altLang="zh-TW" sz="2700" dirty="0"/>
          </a:p>
          <a:p>
            <a:pPr marL="0" indent="0" algn="ctr">
              <a:buNone/>
            </a:pPr>
            <a:r>
              <a:rPr lang="zh-TW" altLang="en-US" sz="2700" b="1" dirty="0"/>
              <a:t>堅定的相信，神垂聽禱告；</a:t>
            </a:r>
          </a:p>
          <a:p>
            <a:pPr marL="0" indent="0" algn="ctr">
              <a:buNone/>
            </a:pPr>
            <a:r>
              <a:rPr lang="zh-TW" altLang="en-US" sz="2700" b="1" dirty="0"/>
              <a:t>    堅定的相信，不要失望；</a:t>
            </a:r>
          </a:p>
          <a:p>
            <a:pPr marL="0" indent="0" algn="ctr">
              <a:buNone/>
            </a:pPr>
            <a:r>
              <a:rPr lang="zh-TW" altLang="en-US" sz="2700" b="1" dirty="0"/>
              <a:t>    你擔子雖然極重，愁苦又壓心頭，</a:t>
            </a:r>
          </a:p>
          <a:p>
            <a:pPr marL="0" indent="0" algn="ctr">
              <a:buNone/>
            </a:pPr>
            <a:r>
              <a:rPr lang="zh-TW" altLang="en-US" sz="2700" b="1" dirty="0"/>
              <a:t>    神仍然看顧引導，祂垂聽禱告。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793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4EA0-D02E-4B8A-B9E5-9FE64F20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31C2-6FB7-4E3F-84B2-683B1364B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7" y="116632"/>
            <a:ext cx="8908480" cy="5373341"/>
          </a:xfrm>
        </p:spPr>
        <p:txBody>
          <a:bodyPr>
            <a:normAutofit/>
          </a:bodyPr>
          <a:lstStyle/>
          <a:p>
            <a:pPr marL="557213" indent="-557213" algn="ctr">
              <a:buAutoNum type="arabicPlain" startAt="3"/>
            </a:pPr>
            <a:r>
              <a:rPr lang="zh-TW" altLang="en-US" sz="2700" b="1" dirty="0"/>
              <a:t>你若愁苦壓心頭，背負重擔難受；</a:t>
            </a:r>
          </a:p>
          <a:p>
            <a:pPr marL="0" indent="0" algn="ctr">
              <a:buNone/>
            </a:pPr>
            <a:r>
              <a:rPr lang="zh-TW" altLang="en-US" sz="2700" b="1" dirty="0"/>
              <a:t>路途縱崎嶇難走，記住神必護佑。</a:t>
            </a:r>
          </a:p>
          <a:p>
            <a:pPr marL="0" indent="0" algn="ctr">
              <a:buNone/>
            </a:pPr>
            <a:r>
              <a:rPr lang="zh-TW" altLang="en-US" sz="2700" b="1" dirty="0"/>
              <a:t>祂恩典必夠你用，足可忍受煩惱；</a:t>
            </a:r>
          </a:p>
          <a:p>
            <a:pPr marL="0" indent="0" algn="ctr">
              <a:buNone/>
            </a:pPr>
            <a:r>
              <a:rPr lang="zh-TW" altLang="en-US" sz="2700" b="1" dirty="0"/>
              <a:t>神仍愛祂的兒女，祂垂聽禱告</a:t>
            </a:r>
            <a:endParaRPr lang="en-US" altLang="zh-TW" sz="2700" b="1" dirty="0"/>
          </a:p>
          <a:p>
            <a:pPr marL="0" indent="0" algn="ctr">
              <a:buNone/>
            </a:pPr>
            <a:endParaRPr lang="en-US" altLang="zh-TW" sz="2700" b="1" dirty="0"/>
          </a:p>
          <a:p>
            <a:pPr marL="0" indent="0" algn="ctr">
              <a:buNone/>
            </a:pPr>
            <a:r>
              <a:rPr lang="zh-TW" altLang="en-US" sz="2700" b="1" dirty="0"/>
              <a:t>堅定的相信，神垂聽禱告；</a:t>
            </a:r>
          </a:p>
          <a:p>
            <a:pPr marL="0" indent="0" algn="ctr">
              <a:buNone/>
            </a:pPr>
            <a:r>
              <a:rPr lang="zh-TW" altLang="en-US" sz="2700" b="1" dirty="0"/>
              <a:t>    堅定的相信，不要失望；</a:t>
            </a:r>
          </a:p>
          <a:p>
            <a:pPr marL="0" indent="0" algn="ctr">
              <a:buNone/>
            </a:pPr>
            <a:r>
              <a:rPr lang="zh-TW" altLang="en-US" sz="2700" b="1" dirty="0"/>
              <a:t>    你擔子雖然極重，愁苦又壓心頭，</a:t>
            </a:r>
          </a:p>
          <a:p>
            <a:pPr marL="0" indent="0" algn="ctr">
              <a:buNone/>
            </a:pPr>
            <a:r>
              <a:rPr lang="zh-TW" altLang="en-US" sz="2700" b="1" dirty="0"/>
              <a:t>    神仍然看顧引導，祂垂聽禱告。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7782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【堅定相信】 生命聖詩，341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【你的信實廣大】  詩集：生命聖詩，18</dc:title>
  <dc:creator>phil tsang</dc:creator>
  <cp:lastModifiedBy>Raymond</cp:lastModifiedBy>
  <cp:revision>11</cp:revision>
  <dcterms:created xsi:type="dcterms:W3CDTF">2009-05-03T04:50:02Z</dcterms:created>
  <dcterms:modified xsi:type="dcterms:W3CDTF">2024-02-22T14:51:45Z</dcterms:modified>
</cp:coreProperties>
</file>