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41ED-F376-4B09-8532-E4FB4E0DD56E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B65-A6DC-4A7C-AF91-D68801BF9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41ED-F376-4B09-8532-E4FB4E0DD56E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B65-A6DC-4A7C-AF91-D68801BF9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41ED-F376-4B09-8532-E4FB4E0DD56E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B65-A6DC-4A7C-AF91-D68801BF9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41ED-F376-4B09-8532-E4FB4E0DD56E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B65-A6DC-4A7C-AF91-D68801BF9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41ED-F376-4B09-8532-E4FB4E0DD56E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B65-A6DC-4A7C-AF91-D68801BF9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41ED-F376-4B09-8532-E4FB4E0DD56E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B65-A6DC-4A7C-AF91-D68801BF9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41ED-F376-4B09-8532-E4FB4E0DD56E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B65-A6DC-4A7C-AF91-D68801BF9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41ED-F376-4B09-8532-E4FB4E0DD56E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B65-A6DC-4A7C-AF91-D68801BF9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41ED-F376-4B09-8532-E4FB4E0DD56E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B65-A6DC-4A7C-AF91-D68801BF9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41ED-F376-4B09-8532-E4FB4E0DD56E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B65-A6DC-4A7C-AF91-D68801BF9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41ED-F376-4B09-8532-E4FB4E0DD56E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B65-A6DC-4A7C-AF91-D68801BF9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41ED-F376-4B09-8532-E4FB4E0DD56E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A0B65-A6DC-4A7C-AF91-D68801BF92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跟隨耶穌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349</a:t>
            </a:r>
            <a:r>
              <a:rPr lang="zh-TW" altLang="en-US" dirty="0" smtClean="0"/>
              <a:t>　　　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60848"/>
            <a:ext cx="8964488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b="1" dirty="0" smtClean="0"/>
              <a:t>我聽見救主的呼召，我聽見救主的呼召，</a:t>
            </a:r>
            <a:br>
              <a:rPr lang="zh-TW" altLang="en-US" b="1" dirty="0" smtClean="0"/>
            </a:br>
            <a:r>
              <a:rPr lang="zh-TW" altLang="en-US" b="1" dirty="0" smtClean="0"/>
              <a:t>我聽見救主的呼召，「背你十架跟我行一路。」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 smtClean="0"/>
              <a:t>主領我何往必跟隨，主領我何往必跟隨，</a:t>
            </a: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主領我何往必跟隨，我必隨主，隨主行一路。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60848"/>
            <a:ext cx="8964488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b="1" dirty="0" smtClean="0"/>
              <a:t>必隨主到客西馬尼，必隨主到客西馬尼，</a:t>
            </a:r>
            <a:br>
              <a:rPr lang="zh-TW" altLang="en-US" b="1" dirty="0" smtClean="0"/>
            </a:br>
            <a:r>
              <a:rPr lang="zh-TW" altLang="en-US" b="1" dirty="0" smtClean="0"/>
              <a:t>必隨主到客西馬尼，我必隨主，隨主行一路。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主領我何往必跟隨，主領我何往必跟隨，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主領我何往必跟隨，我必隨主，隨主行一路。</a:t>
            </a:r>
            <a:br>
              <a:rPr lang="zh-TW" altLang="en-US" b="1" dirty="0" smtClean="0"/>
            </a:br>
            <a:endParaRPr lang="en-US" b="1" dirty="0" smtClean="0"/>
          </a:p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8856984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dirty="0" smtClean="0"/>
              <a:t>     </a:t>
            </a:r>
            <a:r>
              <a:rPr lang="zh-TW" altLang="en-US" b="1" dirty="0" smtClean="0"/>
              <a:t>主必賜我恩典光榮，主必賜我恩典光榮，</a:t>
            </a:r>
            <a:br>
              <a:rPr lang="zh-TW" altLang="en-US" b="1" dirty="0" smtClean="0"/>
            </a:br>
            <a:r>
              <a:rPr lang="zh-TW" altLang="en-US" b="1" dirty="0" smtClean="0"/>
              <a:t>主必賜我恩典光榮，主必同我，同我行一路。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zh-TW" altLang="en-US" b="1" dirty="0" smtClean="0"/>
              <a:t>主領我何往必跟隨，主領我何往必跟隨，</a:t>
            </a: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主領我何往必跟隨，我必隨主，隨主行一路。</a:t>
            </a:r>
            <a:br>
              <a:rPr lang="zh-TW" altLang="en-US" b="1" dirty="0" smtClean="0"/>
            </a:b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【跟隨耶穌】 生命聖詩，349　　　　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【跟隨耶穌】 生命聖詩，349　　　　</dc:title>
  <dc:creator>phil tsang</dc:creator>
  <cp:lastModifiedBy>phil tsang</cp:lastModifiedBy>
  <cp:revision>1</cp:revision>
  <dcterms:created xsi:type="dcterms:W3CDTF">2012-05-13T04:50:29Z</dcterms:created>
  <dcterms:modified xsi:type="dcterms:W3CDTF">2012-05-13T04:53:32Z</dcterms:modified>
</cp:coreProperties>
</file>