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0BA4-4D98-4D0C-878B-1564512E8D76}" type="datetimeFigureOut">
              <a:rPr lang="en-CA" smtClean="0"/>
              <a:t>14/02/2016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342D-AA0C-49CF-A5BA-B34C682DB758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8367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我的燈需要油</a:t>
            </a:r>
            <a:r>
              <a:rPr lang="en-US" altLang="zh-TW" b="1" dirty="0"/>
              <a:t>】</a:t>
            </a:r>
            <a:br>
              <a:rPr lang="en-US" altLang="zh-TW" b="1" dirty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351</a:t>
            </a:r>
            <a:r>
              <a:rPr lang="en-US" altLang="zh-TW" b="1" dirty="0"/>
              <a:t/>
            </a:r>
            <a:br>
              <a:rPr lang="en-US" altLang="zh-TW" b="1" dirty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/>
              <a:t>我的燈需要油，求主常賜下</a:t>
            </a:r>
            <a:r>
              <a:rPr lang="zh-TW" altLang="en-US" b="1" dirty="0" smtClean="0"/>
              <a:t>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使</a:t>
            </a:r>
            <a:r>
              <a:rPr lang="zh-TW" altLang="en-US" b="1" dirty="0"/>
              <a:t>我燈永遠發亮光；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我的燈需要油，求主常賜下</a:t>
            </a:r>
            <a:r>
              <a:rPr lang="zh-TW" altLang="en-US" b="1" dirty="0" smtClean="0"/>
              <a:t>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使</a:t>
            </a:r>
            <a:r>
              <a:rPr lang="zh-TW" altLang="en-US" b="1" dirty="0"/>
              <a:t>我燈發光到主作王</a:t>
            </a:r>
            <a:r>
              <a:rPr lang="zh-TW" altLang="en-US" b="1" dirty="0" smtClean="0"/>
              <a:t>。</a:t>
            </a:r>
            <a:endParaRPr lang="en-CA" altLang="zh-TW" b="1" dirty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唱和撒那，唱和撒那</a:t>
            </a:r>
            <a:r>
              <a:rPr lang="zh-TW" altLang="en-US" b="1" dirty="0" smtClean="0"/>
              <a:t>，唱</a:t>
            </a:r>
            <a:r>
              <a:rPr lang="zh-TW" altLang="en-US" b="1" dirty="0"/>
              <a:t>和撒那，賀萬王之王！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/>
              <a:t>唱和撒那，唱和撒那</a:t>
            </a:r>
            <a:r>
              <a:rPr lang="zh-TW" altLang="en-US" b="1" dirty="0" smtClean="0"/>
              <a:t>，唱</a:t>
            </a:r>
            <a:r>
              <a:rPr lang="zh-TW" altLang="en-US" b="1" dirty="0"/>
              <a:t>和撒那賀我王！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CA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【我的燈需要油】 生命聖詩，351  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【我的燈需要油】 生命聖詩，351  </dc:title>
  <dc:creator>Phil Auto</dc:creator>
  <cp:lastModifiedBy>Phil Auto</cp:lastModifiedBy>
  <cp:revision>1</cp:revision>
  <dcterms:created xsi:type="dcterms:W3CDTF">2016-02-14T13:03:44Z</dcterms:created>
  <dcterms:modified xsi:type="dcterms:W3CDTF">2016-02-14T13:05:58Z</dcterms:modified>
</cp:coreProperties>
</file>