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6D45-82E5-47D4-9D4D-7EC6121B3F43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E63-26D5-4590-8DD3-9A2D75532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6D45-82E5-47D4-9D4D-7EC6121B3F43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E63-26D5-4590-8DD3-9A2D75532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6D45-82E5-47D4-9D4D-7EC6121B3F43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E63-26D5-4590-8DD3-9A2D75532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6D45-82E5-47D4-9D4D-7EC6121B3F43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E63-26D5-4590-8DD3-9A2D75532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6D45-82E5-47D4-9D4D-7EC6121B3F43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E63-26D5-4590-8DD3-9A2D75532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6D45-82E5-47D4-9D4D-7EC6121B3F43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E63-26D5-4590-8DD3-9A2D75532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6D45-82E5-47D4-9D4D-7EC6121B3F43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E63-26D5-4590-8DD3-9A2D75532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6D45-82E5-47D4-9D4D-7EC6121B3F43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E63-26D5-4590-8DD3-9A2D75532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6D45-82E5-47D4-9D4D-7EC6121B3F43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E63-26D5-4590-8DD3-9A2D75532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6D45-82E5-47D4-9D4D-7EC6121B3F43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E63-26D5-4590-8DD3-9A2D75532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26D45-82E5-47D4-9D4D-7EC6121B3F43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D6E63-26D5-4590-8DD3-9A2D7553217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26D45-82E5-47D4-9D4D-7EC6121B3F43}" type="datetimeFigureOut">
              <a:rPr lang="en-US" smtClean="0"/>
              <a:t>12/21/2013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D6E63-26D5-4590-8DD3-9A2D7553217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愛主更深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359</a:t>
            </a:r>
            <a:br>
              <a:rPr lang="en-US" altLang="zh-TW" sz="2200" b="1" dirty="0" smtClean="0"/>
            </a:b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我願愛主基督，比前更深，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屈膝虔誠祈禱，懇求垂聽，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真心誠意傾訴，我願愛主更深，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愛主更深，愛主更深。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我前貪慕奢華，快活，安逸，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今專心尋求主，獻上最好，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主前誠心禱告，我願愛主更深，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愛主更深，愛主更深。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不怕為主忍受，痛苦悲傷，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主差遣眾使者，向我歌唱，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讓我歡欣唱和，我願愛主更深，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愛主更深，愛主更深。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我若一息尚存，微聲頌讚，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內心仍要發出，最後呼喊，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與主永遠相親，我願愛主更深，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愛主更深，愛主更深。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【愛主更深】 生命聖詩，359 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【愛主更深】 生命聖詩，359 </dc:title>
  <dc:creator>Owner</dc:creator>
  <cp:lastModifiedBy>Owner</cp:lastModifiedBy>
  <cp:revision>1</cp:revision>
  <dcterms:created xsi:type="dcterms:W3CDTF">2013-12-22T03:57:50Z</dcterms:created>
  <dcterms:modified xsi:type="dcterms:W3CDTF">2013-12-22T04:01:03Z</dcterms:modified>
</cp:coreProperties>
</file>