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94B6D-2E1E-4AD7-BB75-478F0F44817F}" type="datetimeFigureOut">
              <a:rPr lang="en-US" smtClean="0"/>
              <a:t>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564D-F596-4C96-BB99-D9FBD22029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向高處行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368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90076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/>
              <a:t>1  </a:t>
            </a:r>
            <a:r>
              <a:rPr lang="zh-TW" altLang="en-US" b="1" dirty="0" smtClean="0"/>
              <a:t>我今直向高處而行，靈性地位日日高昇；</a:t>
            </a:r>
            <a:br>
              <a:rPr lang="zh-TW" altLang="en-US" b="1" dirty="0" smtClean="0"/>
            </a:br>
            <a:r>
              <a:rPr lang="zh-TW" altLang="en-US" b="1" dirty="0" smtClean="0"/>
              <a:t>當我前行禱告不停，求主領我向高處行。</a:t>
            </a:r>
            <a:endParaRPr lang="en-US" altLang="zh-TW" b="1" dirty="0" smtClean="0"/>
          </a:p>
          <a:p>
            <a:pPr algn="ctr"/>
            <a:endParaRPr lang="en-US" b="1" dirty="0"/>
          </a:p>
          <a:p>
            <a:pPr marL="514350" indent="-514350" algn="ctr">
              <a:buAutoNum type="arabicPlain" startAt="2"/>
            </a:pPr>
            <a:r>
              <a:rPr lang="zh-TW" altLang="en-US" b="1" dirty="0" smtClean="0"/>
              <a:t>世界充滿疑慮恐懼，非我所要生活之處；</a:t>
            </a:r>
            <a:br>
              <a:rPr lang="zh-TW" altLang="en-US" b="1" dirty="0" smtClean="0"/>
            </a:br>
            <a:r>
              <a:rPr lang="zh-TW" altLang="en-US" b="1" dirty="0" smtClean="0"/>
              <a:t>別人或願長居此境，但我追求向高處行。</a:t>
            </a:r>
            <a:endParaRPr lang="en-US" altLang="zh-TW" b="1" dirty="0" smtClean="0"/>
          </a:p>
          <a:p>
            <a:pPr marL="514350" indent="-514350" algn="ctr">
              <a:buAutoNum type="arabicPlain" startAt="2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副歌：求主助我，使我穩健，憑信站在屬天高原，</a:t>
            </a:r>
            <a:br>
              <a:rPr lang="zh-TW" altLang="en-US" b="1" dirty="0" smtClean="0"/>
            </a:br>
            <a:r>
              <a:rPr lang="zh-TW" altLang="en-US" b="1" dirty="0" smtClean="0"/>
              <a:t>　　　我心嚮往更高之地，求主領我向高處行。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向高處行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368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我願離開屬世生活，魔鬼暗箭何足傷我，</a:t>
            </a:r>
            <a:br>
              <a:rPr lang="zh-TW" altLang="en-US" b="1" dirty="0" smtClean="0"/>
            </a:br>
            <a:r>
              <a:rPr lang="zh-TW" altLang="en-US" b="1" dirty="0" smtClean="0"/>
              <a:t>憑信得聞天上音樂，聖徒所唱頌讚詩歌。</a:t>
            </a:r>
            <a:endParaRPr lang="en-US" altLang="zh-TW" b="1" dirty="0" smtClean="0"/>
          </a:p>
          <a:p>
            <a:pPr marL="514350" indent="-514350" algn="ctr">
              <a:buAutoNum type="arabicPlain" startAt="3"/>
            </a:pPr>
            <a:endParaRPr lang="en-US" b="1" dirty="0"/>
          </a:p>
          <a:p>
            <a:pPr marL="514350" indent="-514350" algn="ctr">
              <a:buAutoNum type="arabicPlain" startAt="3"/>
            </a:pPr>
            <a:r>
              <a:rPr lang="zh-TW" altLang="en-US" b="1" dirty="0" smtClean="0"/>
              <a:t>我願攀登最高之地，得見天堂榮華美景，</a:t>
            </a:r>
            <a:br>
              <a:rPr lang="zh-TW" altLang="en-US" b="1" dirty="0" smtClean="0"/>
            </a:br>
            <a:r>
              <a:rPr lang="zh-TW" altLang="en-US" b="1" dirty="0" smtClean="0"/>
              <a:t>不住祈求直到天庭，求主領我向高處行。</a:t>
            </a:r>
            <a:endParaRPr lang="en-US" altLang="zh-TW" b="1" dirty="0" smtClean="0"/>
          </a:p>
          <a:p>
            <a:pPr marL="514350" indent="-514350" algn="ctr">
              <a:buAutoNum type="arabicPlain" startAt="3"/>
            </a:pPr>
            <a:endParaRPr lang="en-US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副歌：求主助我，使我穩健，憑信站在屬天高原，</a:t>
            </a:r>
            <a:br>
              <a:rPr lang="zh-TW" altLang="en-US" b="1" dirty="0" smtClean="0"/>
            </a:br>
            <a:r>
              <a:rPr lang="zh-TW" altLang="en-US" b="1" dirty="0" smtClean="0"/>
              <a:t>　   我心嚮往更高之地，求主領我向高處行。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【向高處行】 詩集：生命聖詩，368 </vt:lpstr>
      <vt:lpstr>【向高處行】 詩集：生命聖詩，368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【向高處行】 詩集：生命聖詩，368 </dc:title>
  <dc:creator>phil tsang</dc:creator>
  <cp:lastModifiedBy>phil tsang</cp:lastModifiedBy>
  <cp:revision>2</cp:revision>
  <dcterms:created xsi:type="dcterms:W3CDTF">2010-01-31T04:22:47Z</dcterms:created>
  <dcterms:modified xsi:type="dcterms:W3CDTF">2010-01-31T04:27:25Z</dcterms:modified>
</cp:coreProperties>
</file>