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EEA31-F8B4-4F0F-84B4-6A3E483C50AE}" type="datetimeFigureOut">
              <a:rPr lang="en-US" smtClean="0"/>
              <a:t>6/7/2014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76F6D-540C-48FE-B5BF-107718407B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EEA31-F8B4-4F0F-84B4-6A3E483C50AE}" type="datetimeFigureOut">
              <a:rPr lang="en-US" smtClean="0"/>
              <a:t>6/7/2014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76F6D-540C-48FE-B5BF-107718407B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EEA31-F8B4-4F0F-84B4-6A3E483C50AE}" type="datetimeFigureOut">
              <a:rPr lang="en-US" smtClean="0"/>
              <a:t>6/7/2014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76F6D-540C-48FE-B5BF-107718407B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EEA31-F8B4-4F0F-84B4-6A3E483C50AE}" type="datetimeFigureOut">
              <a:rPr lang="en-US" smtClean="0"/>
              <a:t>6/7/2014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76F6D-540C-48FE-B5BF-107718407B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EEA31-F8B4-4F0F-84B4-6A3E483C50AE}" type="datetimeFigureOut">
              <a:rPr lang="en-US" smtClean="0"/>
              <a:t>6/7/2014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76F6D-540C-48FE-B5BF-107718407B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EEA31-F8B4-4F0F-84B4-6A3E483C50AE}" type="datetimeFigureOut">
              <a:rPr lang="en-US" smtClean="0"/>
              <a:t>6/7/2014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76F6D-540C-48FE-B5BF-107718407B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EEA31-F8B4-4F0F-84B4-6A3E483C50AE}" type="datetimeFigureOut">
              <a:rPr lang="en-US" smtClean="0"/>
              <a:t>6/7/2014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76F6D-540C-48FE-B5BF-107718407B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EEA31-F8B4-4F0F-84B4-6A3E483C50AE}" type="datetimeFigureOut">
              <a:rPr lang="en-US" smtClean="0"/>
              <a:t>6/7/2014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76F6D-540C-48FE-B5BF-107718407B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EEA31-F8B4-4F0F-84B4-6A3E483C50AE}" type="datetimeFigureOut">
              <a:rPr lang="en-US" smtClean="0"/>
              <a:t>6/7/2014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76F6D-540C-48FE-B5BF-107718407B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EEA31-F8B4-4F0F-84B4-6A3E483C50AE}" type="datetimeFigureOut">
              <a:rPr lang="en-US" smtClean="0"/>
              <a:t>6/7/2014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76F6D-540C-48FE-B5BF-107718407B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EEA31-F8B4-4F0F-84B4-6A3E483C50AE}" type="datetimeFigureOut">
              <a:rPr lang="en-US" smtClean="0"/>
              <a:t>6/7/2014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76F6D-540C-48FE-B5BF-107718407B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EEA31-F8B4-4F0F-84B4-6A3E483C50AE}" type="datetimeFigureOut">
              <a:rPr lang="en-US" smtClean="0"/>
              <a:t>6/7/2014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76F6D-540C-48FE-B5BF-107718407B2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【</a:t>
            </a:r>
            <a:r>
              <a:rPr lang="zh-TW" altLang="en-US" dirty="0"/>
              <a:t>萬世戰爭</a:t>
            </a:r>
            <a:r>
              <a:rPr lang="en-US" altLang="zh-TW" dirty="0"/>
              <a:t>】</a:t>
            </a:r>
            <a:r>
              <a:rPr lang="zh-TW" altLang="en-US" smtClean="0"/>
              <a:t/>
            </a:r>
            <a:br>
              <a:rPr lang="zh-TW" altLang="en-US" smtClean="0"/>
            </a:br>
            <a:r>
              <a:rPr lang="zh-TW" altLang="en-US" sz="2200" b="1" smtClean="0"/>
              <a:t>生</a:t>
            </a:r>
            <a:r>
              <a:rPr lang="zh-TW" altLang="en-US" sz="2200" b="1" dirty="0" smtClean="0"/>
              <a:t>命聖詩，</a:t>
            </a:r>
            <a:r>
              <a:rPr lang="en-US" altLang="zh-TW" sz="2200" b="1" dirty="0" smtClean="0"/>
              <a:t>382</a:t>
            </a:r>
            <a:endParaRPr lang="en-US" sz="2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763000" cy="4953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3000" b="1" dirty="0"/>
              <a:t>信徒看哪，萬世戰爭已臨我們時代</a:t>
            </a:r>
            <a:r>
              <a:rPr lang="zh-TW" altLang="en-US" sz="3000" b="1" dirty="0" smtClean="0"/>
              <a:t>，</a:t>
            </a:r>
            <a:endParaRPr lang="en-US" altLang="zh-TW" sz="3000" b="1" dirty="0" smtClean="0"/>
          </a:p>
          <a:p>
            <a:pPr algn="ctr">
              <a:buNone/>
            </a:pPr>
            <a:r>
              <a:rPr lang="zh-TW" altLang="en-US" sz="3000" b="1" dirty="0" smtClean="0"/>
              <a:t>無</a:t>
            </a:r>
            <a:r>
              <a:rPr lang="zh-TW" altLang="en-US" sz="3000" b="1" dirty="0"/>
              <a:t>數軍兵，攜械披甲，集合嚴陣以待</a:t>
            </a:r>
            <a:r>
              <a:rPr lang="zh-TW" altLang="en-US" sz="3000" b="1" dirty="0" smtClean="0"/>
              <a:t>；</a:t>
            </a:r>
            <a:endParaRPr lang="en-US" altLang="zh-TW" sz="3000" b="1" dirty="0" smtClean="0"/>
          </a:p>
          <a:p>
            <a:pPr algn="ctr">
              <a:buNone/>
            </a:pPr>
            <a:r>
              <a:rPr lang="zh-TW" altLang="en-US" sz="3000" b="1" dirty="0" smtClean="0"/>
              <a:t>你</a:t>
            </a:r>
            <a:r>
              <a:rPr lang="zh-TW" altLang="en-US" sz="3000" b="1" dirty="0"/>
              <a:t>是否為忠勇戰士，站在信徒隊中</a:t>
            </a:r>
            <a:r>
              <a:rPr lang="zh-TW" altLang="en-US" sz="3000" b="1" dirty="0" smtClean="0"/>
              <a:t>？</a:t>
            </a:r>
            <a:endParaRPr lang="en-US" altLang="zh-TW" sz="3000" b="1" dirty="0" smtClean="0"/>
          </a:p>
          <a:p>
            <a:pPr algn="ctr">
              <a:buNone/>
            </a:pPr>
            <a:r>
              <a:rPr lang="zh-TW" altLang="en-US" sz="3000" b="1" dirty="0" smtClean="0"/>
              <a:t>是</a:t>
            </a:r>
            <a:r>
              <a:rPr lang="zh-TW" altLang="en-US" sz="3000" b="1" dirty="0"/>
              <a:t>否立誓向祂盡忠？是否剛強奮勇</a:t>
            </a:r>
            <a:r>
              <a:rPr lang="zh-TW" altLang="en-US" sz="3000" b="1" dirty="0" smtClean="0"/>
              <a:t>？</a:t>
            </a:r>
            <a:endParaRPr lang="en-US" altLang="zh-TW" sz="3000" b="1" dirty="0" smtClean="0"/>
          </a:p>
          <a:p>
            <a:pPr algn="ctr">
              <a:buNone/>
            </a:pPr>
            <a:endParaRPr lang="en-US" sz="3000" b="1" dirty="0"/>
          </a:p>
          <a:p>
            <a:pPr algn="ctr">
              <a:buNone/>
            </a:pPr>
            <a:r>
              <a:rPr lang="zh-TW" altLang="en-US" sz="3000" b="1" dirty="0"/>
              <a:t>是否你見此異象？是否你心激動</a:t>
            </a:r>
            <a:r>
              <a:rPr lang="zh-TW" altLang="en-US" sz="3000" b="1" dirty="0" smtClean="0"/>
              <a:t>？</a:t>
            </a:r>
            <a:endParaRPr lang="en-US" altLang="zh-TW" sz="3000" b="1" dirty="0" smtClean="0"/>
          </a:p>
          <a:p>
            <a:pPr algn="ctr">
              <a:buNone/>
            </a:pPr>
            <a:r>
              <a:rPr lang="zh-TW" altLang="en-US" sz="3000" b="1" dirty="0" smtClean="0"/>
              <a:t>是</a:t>
            </a:r>
            <a:r>
              <a:rPr lang="zh-TW" altLang="en-US" sz="3000" b="1" dirty="0"/>
              <a:t>否你聽主呼召？是否你願聽從</a:t>
            </a:r>
            <a:r>
              <a:rPr lang="zh-TW" altLang="en-US" sz="3000" b="1" dirty="0" smtClean="0"/>
              <a:t>？</a:t>
            </a:r>
            <a:endParaRPr lang="en-US" altLang="zh-TW" sz="3000" b="1" dirty="0" smtClean="0"/>
          </a:p>
          <a:p>
            <a:pPr algn="ctr">
              <a:buNone/>
            </a:pPr>
            <a:r>
              <a:rPr lang="zh-TW" altLang="en-US" sz="3000" b="1" dirty="0" smtClean="0"/>
              <a:t>萬</a:t>
            </a:r>
            <a:r>
              <a:rPr lang="zh-TW" altLang="en-US" sz="3000" b="1" dirty="0"/>
              <a:t>世戰爭已經來臨，聖經預言已經明載</a:t>
            </a:r>
            <a:r>
              <a:rPr lang="zh-TW" altLang="en-US" sz="3000" b="1" dirty="0" smtClean="0"/>
              <a:t>，</a:t>
            </a:r>
            <a:endParaRPr lang="en-US" altLang="zh-TW" sz="3000" b="1" dirty="0" smtClean="0"/>
          </a:p>
          <a:p>
            <a:pPr algn="ctr">
              <a:buNone/>
            </a:pPr>
            <a:r>
              <a:rPr lang="zh-TW" altLang="en-US" sz="3000" b="1" dirty="0" smtClean="0"/>
              <a:t>戰</a:t>
            </a:r>
            <a:r>
              <a:rPr lang="zh-TW" altLang="en-US" sz="3000" b="1" dirty="0"/>
              <a:t>爭狂濤臨到我們，臨到我們時代。</a:t>
            </a:r>
            <a:endParaRPr lang="en-US" sz="3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8915400" cy="5791200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b="1" dirty="0"/>
              <a:t>看這世界目前景象，正沈淪在罪中</a:t>
            </a:r>
            <a:r>
              <a:rPr lang="zh-TW" altLang="en-US" b="1" dirty="0" smtClean="0"/>
              <a:t>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主</a:t>
            </a:r>
            <a:r>
              <a:rPr lang="zh-TW" altLang="en-US" b="1" dirty="0"/>
              <a:t>大使命長久以來無人注意遵從</a:t>
            </a:r>
            <a:r>
              <a:rPr lang="zh-TW" altLang="en-US" b="1" dirty="0" smtClean="0"/>
              <a:t>；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現</a:t>
            </a:r>
            <a:r>
              <a:rPr lang="zh-TW" altLang="en-US" b="1" dirty="0"/>
              <a:t>在請看神國兒女，攜手同心合意</a:t>
            </a:r>
            <a:r>
              <a:rPr lang="zh-TW" altLang="en-US" b="1" dirty="0" smtClean="0"/>
              <a:t>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勇</a:t>
            </a:r>
            <a:r>
              <a:rPr lang="zh-TW" altLang="en-US" b="1" dirty="0"/>
              <a:t>往直前努力爭戰，要搶救這美地</a:t>
            </a:r>
            <a:r>
              <a:rPr lang="zh-TW" altLang="en-US" b="1" dirty="0" smtClean="0"/>
              <a:t>。</a:t>
            </a:r>
            <a:endParaRPr lang="en-US" altLang="zh-TW" b="1" dirty="0" smtClean="0"/>
          </a:p>
          <a:p>
            <a:pPr>
              <a:buNone/>
            </a:pPr>
            <a:endParaRPr lang="en-US" altLang="zh-TW" dirty="0"/>
          </a:p>
          <a:p>
            <a:pPr algn="ctr">
              <a:buNone/>
            </a:pPr>
            <a:r>
              <a:rPr lang="zh-TW" altLang="en-US" b="1" dirty="0" smtClean="0"/>
              <a:t>是否你見此異象？是否你心激動？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是否你聽主呼召？是否你願聽從？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萬世戰爭已經來臨，聖經預言已經明載，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戰爭狂濤臨到我們，臨到我們時代。</a:t>
            </a:r>
            <a:endParaRPr lang="en-US" b="1" dirty="0" smtClean="0"/>
          </a:p>
          <a:p>
            <a:pPr>
              <a:buNone/>
            </a:pP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686800" cy="5791200"/>
          </a:xfrm>
        </p:spPr>
        <p:txBody>
          <a:bodyPr/>
          <a:lstStyle/>
          <a:p>
            <a:pPr algn="ctr">
              <a:buNone/>
            </a:pPr>
            <a:r>
              <a:rPr lang="zh-TW" altLang="en-US" sz="3000" b="1" dirty="0"/>
              <a:t>神的教會正在醒起，熱心傳揚真理</a:t>
            </a:r>
            <a:r>
              <a:rPr lang="zh-TW" altLang="en-US" sz="3000" b="1" dirty="0" smtClean="0"/>
              <a:t>，</a:t>
            </a:r>
            <a:endParaRPr lang="en-US" altLang="zh-TW" sz="3000" b="1" dirty="0" smtClean="0"/>
          </a:p>
          <a:p>
            <a:pPr algn="ctr">
              <a:buNone/>
            </a:pPr>
            <a:r>
              <a:rPr lang="zh-TW" altLang="en-US" sz="3000" b="1" dirty="0" smtClean="0"/>
              <a:t>看</a:t>
            </a:r>
            <a:r>
              <a:rPr lang="zh-TW" altLang="en-US" sz="3000" b="1" dirty="0"/>
              <a:t>她已在祭壇獻上佳美珍貴活祭</a:t>
            </a:r>
            <a:r>
              <a:rPr lang="zh-TW" altLang="en-US" sz="3000" b="1" dirty="0" smtClean="0"/>
              <a:t>；</a:t>
            </a:r>
            <a:endParaRPr lang="en-US" altLang="zh-TW" sz="3000" b="1" dirty="0" smtClean="0"/>
          </a:p>
          <a:p>
            <a:pPr algn="ctr">
              <a:buNone/>
            </a:pPr>
            <a:r>
              <a:rPr lang="zh-TW" altLang="en-US" sz="3000" b="1" dirty="0" smtClean="0"/>
              <a:t>寶</a:t>
            </a:r>
            <a:r>
              <a:rPr lang="zh-TW" altLang="en-US" sz="3000" b="1" dirty="0"/>
              <a:t>貴光陰瞬即過去，世界終局將臨</a:t>
            </a:r>
            <a:r>
              <a:rPr lang="zh-TW" altLang="en-US" sz="3000" b="1" dirty="0" smtClean="0"/>
              <a:t>，</a:t>
            </a:r>
            <a:endParaRPr lang="en-US" altLang="zh-TW" sz="3000" b="1" dirty="0" smtClean="0"/>
          </a:p>
          <a:p>
            <a:pPr algn="ctr">
              <a:buNone/>
            </a:pPr>
            <a:r>
              <a:rPr lang="zh-TW" altLang="en-US" sz="3000" b="1" dirty="0" smtClean="0"/>
              <a:t>事</a:t>
            </a:r>
            <a:r>
              <a:rPr lang="zh-TW" altLang="en-US" sz="3000" b="1" dirty="0"/>
              <a:t>主機會快將消逝，現在趁時救人</a:t>
            </a:r>
            <a:r>
              <a:rPr lang="zh-TW" altLang="en-US" sz="3000" b="1" dirty="0" smtClean="0"/>
              <a:t>。</a:t>
            </a:r>
            <a:endParaRPr lang="en-US" altLang="zh-TW" sz="3000" b="1" dirty="0" smtClean="0"/>
          </a:p>
          <a:p>
            <a:pPr>
              <a:buNone/>
            </a:pPr>
            <a:endParaRPr lang="en-US" altLang="zh-TW" dirty="0"/>
          </a:p>
          <a:p>
            <a:pPr algn="ctr">
              <a:buNone/>
            </a:pPr>
            <a:r>
              <a:rPr lang="zh-TW" altLang="en-US" b="1" dirty="0" smtClean="0"/>
              <a:t>是否你見此異象？是否你心激動？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是否你聽主呼召？是否你願聽從？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萬世戰爭已經來臨，聖經預言已經明載，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戰爭狂濤臨到我們，臨到我們時代。</a:t>
            </a:r>
            <a:endParaRPr lang="en-US" b="1" dirty="0" smtClean="0"/>
          </a:p>
          <a:p>
            <a:pPr>
              <a:buNone/>
            </a:pPr>
            <a:endParaRPr lang="zh-TW" alt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389</Words>
  <Application>Microsoft Office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【萬世戰爭】 生命聖詩，382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【萬世戰爭】 生命聖詩，382</dc:title>
  <dc:creator>Owner</dc:creator>
  <cp:lastModifiedBy>Owner</cp:lastModifiedBy>
  <cp:revision>1</cp:revision>
  <dcterms:created xsi:type="dcterms:W3CDTF">2014-06-08T03:35:18Z</dcterms:created>
  <dcterms:modified xsi:type="dcterms:W3CDTF">2014-06-08T03:39:33Z</dcterms:modified>
</cp:coreProperties>
</file>