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6869-F769-4FAA-A978-A8D5C01EA423}" type="datetimeFigureOut">
              <a:rPr lang="en-US" smtClean="0"/>
              <a:t>4/16/2011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B53F-8FEC-4CCA-901C-4C41106150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求主扶持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384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9408"/>
            <a:ext cx="9036496" cy="5328592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切莫順從試探，免落入罪中，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你每次能抵擋，下次更易勝，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勇敢向前爭戰，將罪慾壓制，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常仰望主耶穌，主必助你到底。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副歌：求主耶穌來扶持，安慰保護賜能力，</a:t>
            </a:r>
            <a:br>
              <a:rPr lang="zh-TW" altLang="en-US" b="1" dirty="0" smtClean="0"/>
            </a:br>
            <a:r>
              <a:rPr lang="zh-TW" altLang="en-US" b="1" dirty="0" smtClean="0"/>
              <a:t>　　主樂意來照顧你，主必助你到底。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04056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遠避不良同伴，慎勿出惡言，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勿妄稱主名字，要心存敬虔，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要同情，要熱誠，要慈愛真實，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常仰望主耶穌，主必助你到底。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副歌：求主耶穌來扶持，安慰保護賜能力，</a:t>
            </a:r>
            <a:br>
              <a:rPr lang="zh-TW" altLang="en-US" b="1" dirty="0" smtClean="0"/>
            </a:br>
            <a:r>
              <a:rPr lang="zh-TW" altLang="en-US" b="1" dirty="0" smtClean="0"/>
              <a:t>　主樂意來照顧你，主必助你到底。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145435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凡最後勝利者，得冠冕常賞賜，</a:t>
            </a:r>
            <a:r>
              <a:rPr lang="en-US" altLang="zh-TW" b="1" dirty="0" smtClean="0"/>
              <a:t>.</a:t>
            </a:r>
          </a:p>
          <a:p>
            <a:pPr algn="ctr">
              <a:buNone/>
            </a:pPr>
            <a:r>
              <a:rPr lang="zh-TW" altLang="en-US" b="1" dirty="0" smtClean="0"/>
              <a:t>你雖屢受挫折，要憑信克敵，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基督是你救主，必加你能力，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常仰望主耶穌，主必助你到底。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b="1" dirty="0" smtClean="0"/>
              <a:t>    副歌：求主耶穌來扶持，安慰保護賜能力，</a:t>
            </a:r>
            <a:br>
              <a:rPr lang="zh-TW" altLang="en-US" b="1" dirty="0" smtClean="0"/>
            </a:br>
            <a:r>
              <a:rPr lang="zh-TW" altLang="en-US" b="1" dirty="0" smtClean="0"/>
              <a:t>　　　主樂意來照顧你，主必助你到底。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187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【求主扶持】 生命聖詩，384　　　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【求主扶持】 生命聖詩，384　　　</dc:title>
  <dc:creator>phil tsang</dc:creator>
  <cp:lastModifiedBy>phil tsang</cp:lastModifiedBy>
  <cp:revision>1</cp:revision>
  <dcterms:created xsi:type="dcterms:W3CDTF">2011-04-17T02:23:58Z</dcterms:created>
  <dcterms:modified xsi:type="dcterms:W3CDTF">2011-04-17T02:27:53Z</dcterms:modified>
</cp:coreProperties>
</file>