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A0143-BD0E-4533-806B-5866636C2D95}" type="datetimeFigureOut">
              <a:rPr lang="en-US" smtClean="0"/>
              <a:t>10/13/2012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B21C9-BF27-491A-BAE1-353D5687A4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b="1" dirty="0"/>
              <a:t>主，我願像你</a:t>
            </a:r>
            <a:r>
              <a:rPr lang="en-US" altLang="zh-TW" b="1" dirty="0"/>
              <a:t>】</a:t>
            </a:r>
            <a:br>
              <a:rPr lang="en-US" altLang="zh-TW" b="1" dirty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391</a:t>
            </a:r>
            <a:br>
              <a:rPr lang="en-US" altLang="zh-TW" sz="2200" b="1" dirty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/>
              <a:t>榮耀的救主，我深願像你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這</a:t>
            </a:r>
            <a:r>
              <a:rPr lang="zh-TW" altLang="en-US" b="1" dirty="0"/>
              <a:t>是我禱告，我的盼望</a:t>
            </a:r>
            <a:r>
              <a:rPr lang="zh-TW" altLang="en-US" b="1" dirty="0" smtClean="0"/>
              <a:t>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</a:t>
            </a:r>
            <a:r>
              <a:rPr lang="zh-TW" altLang="en-US" b="1" dirty="0"/>
              <a:t>甘願捨棄世上的財寶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披</a:t>
            </a:r>
            <a:r>
              <a:rPr lang="zh-TW" altLang="en-US" b="1" dirty="0"/>
              <a:t>戴主基督完美形象。</a:t>
            </a:r>
            <a:br>
              <a:rPr lang="zh-TW" altLang="en-US" b="1" dirty="0"/>
            </a:br>
            <a:endParaRPr lang="zh-TW" altLang="en-US" b="1" dirty="0"/>
          </a:p>
          <a:p>
            <a:pPr algn="ctr">
              <a:buNone/>
            </a:pPr>
            <a:r>
              <a:rPr lang="zh-TW" altLang="en-US" b="1" dirty="0" smtClean="0"/>
              <a:t>主</a:t>
            </a:r>
            <a:r>
              <a:rPr lang="zh-TW" altLang="en-US" b="1" dirty="0"/>
              <a:t>，我願像你，主，我願像你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</a:t>
            </a:r>
            <a:r>
              <a:rPr lang="zh-TW" altLang="en-US" b="1" dirty="0"/>
              <a:t>耀的救主，像你純潔</a:t>
            </a:r>
            <a:r>
              <a:rPr lang="zh-TW" altLang="en-US" b="1" dirty="0" smtClean="0"/>
              <a:t>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</a:t>
            </a:r>
            <a:r>
              <a:rPr lang="zh-TW" altLang="en-US" b="1" dirty="0"/>
              <a:t>你的甘甜，願你的豐盛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</a:t>
            </a:r>
            <a:r>
              <a:rPr lang="zh-TW" altLang="en-US" b="1" dirty="0"/>
              <a:t>你的聖形深印我靈。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7912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主，我願像你，有憐憫心腸，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溫柔和寬恕，慈愛善良；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幫助孤苦者，鼓勵灰心者，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領人歸基督，尋找亡羊。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主，我願像你，主，我願像你，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榮耀的救主，像你純潔；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願你的甘甜，願你的豐盛，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願你的聖形深印我靈。</a:t>
            </a: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主，我願像你，謙遜俯就人，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忍耐且勇敢，聖潔柔順；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遇苦待辱罵，能逆來順受，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寧自受痛苦，使人得救。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主，我願像你，主，我願像你，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榮耀的救主，像你純潔；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願你的甘甜，願你的豐盛，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願你的聖形深印我靈。</a:t>
            </a:r>
            <a:endParaRPr lang="en-US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638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主，我願像你，聽我懇求聲，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以愛與聖靈充滿我心；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使我作聖殿，合乎你居住，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更使我生命配居天府。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主，我願像你，主，我願像你，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榮耀的救主，像你純潔；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願你的甘甜，願你的豐盛，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願你的聖形深印我靈。</a:t>
            </a: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【主，我願像你】 生命聖詩，391  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【主，我願像你】 生命聖詩，391  </dc:title>
  <dc:creator>Owner</dc:creator>
  <cp:lastModifiedBy>Owner</cp:lastModifiedBy>
  <cp:revision>1</cp:revision>
  <dcterms:created xsi:type="dcterms:W3CDTF">2012-10-14T02:54:33Z</dcterms:created>
  <dcterms:modified xsi:type="dcterms:W3CDTF">2012-10-14T03:00:25Z</dcterms:modified>
</cp:coreProperties>
</file>