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4FB25-905B-48BC-8F97-DF972131C515}" type="datetimeFigureOut">
              <a:rPr lang="en-US" smtClean="0"/>
              <a:t>6/13/2010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BFD5E-E6D1-46CF-AE34-462F0A8B33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4FB25-905B-48BC-8F97-DF972131C515}" type="datetimeFigureOut">
              <a:rPr lang="en-US" smtClean="0"/>
              <a:t>6/13/2010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BFD5E-E6D1-46CF-AE34-462F0A8B33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4FB25-905B-48BC-8F97-DF972131C515}" type="datetimeFigureOut">
              <a:rPr lang="en-US" smtClean="0"/>
              <a:t>6/13/2010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BFD5E-E6D1-46CF-AE34-462F0A8B33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4FB25-905B-48BC-8F97-DF972131C515}" type="datetimeFigureOut">
              <a:rPr lang="en-US" smtClean="0"/>
              <a:t>6/13/2010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BFD5E-E6D1-46CF-AE34-462F0A8B33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4FB25-905B-48BC-8F97-DF972131C515}" type="datetimeFigureOut">
              <a:rPr lang="en-US" smtClean="0"/>
              <a:t>6/13/2010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BFD5E-E6D1-46CF-AE34-462F0A8B33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4FB25-905B-48BC-8F97-DF972131C515}" type="datetimeFigureOut">
              <a:rPr lang="en-US" smtClean="0"/>
              <a:t>6/13/2010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BFD5E-E6D1-46CF-AE34-462F0A8B33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4FB25-905B-48BC-8F97-DF972131C515}" type="datetimeFigureOut">
              <a:rPr lang="en-US" smtClean="0"/>
              <a:t>6/13/2010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BFD5E-E6D1-46CF-AE34-462F0A8B33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4FB25-905B-48BC-8F97-DF972131C515}" type="datetimeFigureOut">
              <a:rPr lang="en-US" smtClean="0"/>
              <a:t>6/13/2010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BFD5E-E6D1-46CF-AE34-462F0A8B33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4FB25-905B-48BC-8F97-DF972131C515}" type="datetimeFigureOut">
              <a:rPr lang="en-US" smtClean="0"/>
              <a:t>6/13/2010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BFD5E-E6D1-46CF-AE34-462F0A8B33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4FB25-905B-48BC-8F97-DF972131C515}" type="datetimeFigureOut">
              <a:rPr lang="en-US" smtClean="0"/>
              <a:t>6/13/2010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BFD5E-E6D1-46CF-AE34-462F0A8B33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4FB25-905B-48BC-8F97-DF972131C515}" type="datetimeFigureOut">
              <a:rPr lang="en-US" smtClean="0"/>
              <a:t>6/13/2010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BFD5E-E6D1-46CF-AE34-462F0A8B33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4FB25-905B-48BC-8F97-DF972131C515}" type="datetimeFigureOut">
              <a:rPr lang="en-US" smtClean="0"/>
              <a:t>6/13/2010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8BFD5E-E6D1-46CF-AE34-462F0A8B33E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【</a:t>
            </a:r>
            <a:r>
              <a:rPr lang="zh-TW" altLang="en-US" dirty="0" smtClean="0"/>
              <a:t>求主鑒察</a:t>
            </a:r>
            <a:r>
              <a:rPr lang="en-US" altLang="zh-TW" dirty="0" smtClean="0"/>
              <a:t>】</a:t>
            </a:r>
            <a:br>
              <a:rPr lang="en-US" altLang="zh-TW" dirty="0" smtClean="0"/>
            </a:br>
            <a:r>
              <a:rPr lang="zh-TW" altLang="en-US" dirty="0" smtClean="0"/>
              <a:t>詩集：生命聖詩，</a:t>
            </a:r>
            <a:r>
              <a:rPr lang="en-US" altLang="zh-TW" dirty="0" smtClean="0"/>
              <a:t>394</a:t>
            </a:r>
            <a:br>
              <a:rPr lang="en-US" altLang="zh-TW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2132856"/>
            <a:ext cx="8964488" cy="452596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altLang="zh-TW" dirty="0" smtClean="0"/>
              <a:t>1  </a:t>
            </a:r>
            <a:r>
              <a:rPr lang="zh-TW" altLang="en-US" dirty="0" smtClean="0"/>
              <a:t>求主鑒察，知道我心實情，試我驗我，</a:t>
            </a:r>
            <a:endParaRPr lang="en-US" altLang="zh-TW" dirty="0" smtClean="0"/>
          </a:p>
          <a:p>
            <a:pPr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</a:t>
            </a:r>
            <a:r>
              <a:rPr lang="zh-TW" altLang="en-US" dirty="0" smtClean="0"/>
              <a:t>將我隱祕顯明；清潔我心，使我成聖像主，</a:t>
            </a:r>
            <a:endParaRPr lang="en-US" altLang="zh-TW" dirty="0" smtClean="0"/>
          </a:p>
          <a:p>
            <a:pPr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</a:t>
            </a:r>
            <a:r>
              <a:rPr lang="zh-TW" altLang="en-US" dirty="0" smtClean="0"/>
              <a:t>引導我走永遠生命道路。</a:t>
            </a:r>
            <a:br>
              <a:rPr lang="zh-TW" altLang="en-US" dirty="0" smtClean="0"/>
            </a:br>
            <a:r>
              <a:rPr lang="zh-TW" altLang="en-US" dirty="0" smtClean="0"/>
              <a:t/>
            </a:r>
            <a:br>
              <a:rPr lang="zh-TW" altLang="en-US" dirty="0" smtClean="0"/>
            </a:br>
            <a:endParaRPr lang="zh-TW" altLang="en-US" dirty="0" smtClean="0"/>
          </a:p>
          <a:p>
            <a:pPr marL="514350" indent="-514350">
              <a:buAutoNum type="arabicPlain" startAt="2"/>
            </a:pPr>
            <a:r>
              <a:rPr lang="zh-TW" altLang="en-US" dirty="0" smtClean="0"/>
              <a:t>你不改變，今日昨日一樣，</a:t>
            </a:r>
            <a:endParaRPr lang="en-US" altLang="zh-TW" dirty="0" smtClean="0"/>
          </a:p>
          <a:p>
            <a:pPr marL="514350" indent="-51435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  </a:t>
            </a:r>
            <a:r>
              <a:rPr lang="zh-TW" altLang="en-US" dirty="0" smtClean="0"/>
              <a:t>願主生命繼續藉我顯彰；除去我心一切屬世事物，</a:t>
            </a:r>
            <a:endParaRPr lang="en-US" altLang="zh-TW" dirty="0" smtClean="0"/>
          </a:p>
          <a:p>
            <a:pPr marL="514350" indent="-51435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  </a:t>
            </a:r>
            <a:r>
              <a:rPr lang="zh-TW" altLang="en-US" dirty="0" smtClean="0"/>
              <a:t>引導我走永遠生命道路。</a:t>
            </a:r>
            <a:br>
              <a:rPr lang="zh-TW" altLang="en-US" dirty="0" smtClean="0"/>
            </a:br>
            <a:endParaRPr lang="zh-TW" alt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28800"/>
            <a:ext cx="9144000" cy="5462067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altLang="zh-TW" dirty="0" smtClean="0"/>
              <a:t>3  </a:t>
            </a:r>
            <a:r>
              <a:rPr lang="zh-TW" altLang="en-US" sz="4600" dirty="0" smtClean="0"/>
              <a:t>求主將我弱變為堅固，使我專心尋求永存事物；</a:t>
            </a:r>
            <a:br>
              <a:rPr lang="zh-TW" altLang="en-US" sz="4600" dirty="0" smtClean="0"/>
            </a:br>
            <a:r>
              <a:rPr lang="zh-TW" altLang="en-US" sz="4600" dirty="0" smtClean="0"/>
              <a:t>將我心絃緊緊繫於上主，引導我走永遠生命道路。</a:t>
            </a:r>
            <a:br>
              <a:rPr lang="zh-TW" altLang="en-US" sz="4600" dirty="0" smtClean="0"/>
            </a:br>
            <a:r>
              <a:rPr lang="zh-TW" altLang="en-US" sz="4600" dirty="0" smtClean="0"/>
              <a:t/>
            </a:r>
            <a:br>
              <a:rPr lang="zh-TW" altLang="en-US" sz="4600" dirty="0" smtClean="0"/>
            </a:br>
            <a:endParaRPr lang="zh-TW" altLang="en-US" sz="4600" dirty="0" smtClean="0"/>
          </a:p>
          <a:p>
            <a:pPr>
              <a:buNone/>
            </a:pPr>
            <a:r>
              <a:rPr lang="en-US" altLang="zh-TW" sz="4600" dirty="0" smtClean="0"/>
              <a:t>4  </a:t>
            </a:r>
            <a:r>
              <a:rPr lang="zh-TW" altLang="en-US" sz="4600" dirty="0" smtClean="0"/>
              <a:t>求主使我積財寶於天倉，求主教我尋求屬天盼望；</a:t>
            </a:r>
            <a:br>
              <a:rPr lang="zh-TW" altLang="en-US" sz="4600" dirty="0" smtClean="0"/>
            </a:br>
            <a:r>
              <a:rPr lang="zh-TW" altLang="en-US" sz="4600" dirty="0" smtClean="0"/>
              <a:t>為我預備天家永遠財富，引導我走永遠生命道路。</a:t>
            </a:r>
            <a:br>
              <a:rPr lang="zh-TW" altLang="en-US" sz="4600" dirty="0" smtClean="0"/>
            </a:br>
            <a:r>
              <a:rPr lang="zh-TW" altLang="en-US" sz="4600" dirty="0" smtClean="0"/>
              <a:t/>
            </a:r>
            <a:br>
              <a:rPr lang="zh-TW" altLang="en-US" sz="4600" dirty="0" smtClean="0"/>
            </a:br>
            <a:endParaRPr lang="zh-TW" altLang="en-US" sz="4600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132856"/>
            <a:ext cx="9144000" cy="5589240"/>
          </a:xfrm>
        </p:spPr>
        <p:txBody>
          <a:bodyPr/>
          <a:lstStyle/>
          <a:p>
            <a:pPr>
              <a:buNone/>
            </a:pPr>
            <a:r>
              <a:rPr lang="en-US" altLang="zh-TW" dirty="0" smtClean="0"/>
              <a:t>5  </a:t>
            </a:r>
            <a:r>
              <a:rPr lang="zh-TW" altLang="en-US" dirty="0" smtClean="0"/>
              <a:t>我的工作深願救主引導，到試驗日不致如如草；</a:t>
            </a:r>
            <a:br>
              <a:rPr lang="zh-TW" altLang="en-US" dirty="0" smtClean="0"/>
            </a:br>
            <a:r>
              <a:rPr lang="zh-TW" altLang="en-US" dirty="0" smtClean="0"/>
              <a:t>求主助我在磐石上建屋，引導我走永遠生命道路。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102</Words>
  <Application>Microsoft Office PowerPoint</Application>
  <PresentationFormat>On-screen Show (4:3)</PresentationFormat>
  <Paragraphs>10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【求主鑒察】 詩集：生命聖詩，394 </vt:lpstr>
      <vt:lpstr>Slide 2</vt:lpstr>
      <vt:lpstr>Slide 3</vt:lpstr>
      <vt:lpstr>Slide 4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phil tsang</dc:creator>
  <cp:lastModifiedBy>phil tsang</cp:lastModifiedBy>
  <cp:revision>2</cp:revision>
  <dcterms:created xsi:type="dcterms:W3CDTF">2010-06-13T05:05:50Z</dcterms:created>
  <dcterms:modified xsi:type="dcterms:W3CDTF">2010-06-13T05:17:20Z</dcterms:modified>
</cp:coreProperties>
</file>