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5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1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0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6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7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A39D-B9BC-45F9-B9FC-E87398B70FB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758C1-9E94-47E1-8D30-826E8AC11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1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0482" y="166255"/>
            <a:ext cx="9144000" cy="1091046"/>
          </a:xfrm>
        </p:spPr>
        <p:txBody>
          <a:bodyPr>
            <a:normAutofit/>
          </a:bodyPr>
          <a:lstStyle/>
          <a:p>
            <a:r>
              <a:rPr lang="zh-HK" altLang="en-US" b="1" dirty="0"/>
              <a:t>主禱文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1818" y="2088574"/>
            <a:ext cx="9144000" cy="4135582"/>
          </a:xfrm>
        </p:spPr>
        <p:txBody>
          <a:bodyPr>
            <a:normAutofit lnSpcReduction="10000"/>
          </a:bodyPr>
          <a:lstStyle/>
          <a:p>
            <a:r>
              <a:rPr lang="zh-TW" altLang="en-US" sz="3200" b="1" dirty="0"/>
              <a:t>我們在天上的父：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r>
              <a:rPr lang="zh-TW" altLang="en-US" sz="3200" b="1" dirty="0"/>
              <a:t>願人都尊祢的名為聖。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r>
              <a:rPr lang="zh-TW" altLang="en-US" sz="3200" b="1" dirty="0"/>
              <a:t>願祢的國降臨；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r>
              <a:rPr lang="zh-TW" altLang="en-US" sz="3200" b="1" dirty="0"/>
              <a:t>願祢的旨意行在地上，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r>
              <a:rPr lang="zh-TW" altLang="en-US" sz="3200" b="1" dirty="0"/>
              <a:t>如同行在天上。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r>
              <a:rPr lang="zh-TW" altLang="en-US" sz="3200" b="1" dirty="0"/>
              <a:t>我們日用的飲食，今日賜給我們。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r>
              <a:rPr lang="zh-TW" altLang="en-US" sz="3200" b="1" dirty="0"/>
              <a:t>免我們的債，如同我們免了人的債。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r>
              <a:rPr lang="zh-TW" altLang="en-US" sz="3200" b="1" dirty="0"/>
              <a:t>不叫我們遇見試探；救我們脫離兇惡。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r>
              <a:rPr lang="zh-TW" altLang="en-US" sz="3200" b="1" dirty="0"/>
              <a:t>因為國度、權柄、榮耀，全是祢的，直到永遠。</a:t>
            </a:r>
            <a:r>
              <a:rPr lang="zh-TW" altLang="en-US" sz="3200" b="1" dirty="0"/>
              <a:t/>
            </a:r>
            <a:br>
              <a:rPr lang="zh-TW" altLang="en-US" sz="3200" b="1" dirty="0"/>
            </a:br>
            <a:r>
              <a:rPr lang="zh-TW" altLang="en-US" sz="3200" b="1" dirty="0"/>
              <a:t>阿們！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7217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主禱文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主禱文</dc:title>
  <dc:creator>Chow, Raymond</dc:creator>
  <cp:lastModifiedBy>Chow, Raymond</cp:lastModifiedBy>
  <cp:revision>2</cp:revision>
  <dcterms:created xsi:type="dcterms:W3CDTF">2019-10-26T16:02:50Z</dcterms:created>
  <dcterms:modified xsi:type="dcterms:W3CDTF">2019-10-26T16:14:09Z</dcterms:modified>
</cp:coreProperties>
</file>