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05DD-60C1-420D-A3C6-805AFCFD9C6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114-338F-40CD-A225-5189C4F95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05DD-60C1-420D-A3C6-805AFCFD9C6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114-338F-40CD-A225-5189C4F95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05DD-60C1-420D-A3C6-805AFCFD9C6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114-338F-40CD-A225-5189C4F95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05DD-60C1-420D-A3C6-805AFCFD9C6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114-338F-40CD-A225-5189C4F95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05DD-60C1-420D-A3C6-805AFCFD9C6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114-338F-40CD-A225-5189C4F95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05DD-60C1-420D-A3C6-805AFCFD9C6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114-338F-40CD-A225-5189C4F95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05DD-60C1-420D-A3C6-805AFCFD9C6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114-338F-40CD-A225-5189C4F95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05DD-60C1-420D-A3C6-805AFCFD9C6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114-338F-40CD-A225-5189C4F95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05DD-60C1-420D-A3C6-805AFCFD9C6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114-338F-40CD-A225-5189C4F95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05DD-60C1-420D-A3C6-805AFCFD9C6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114-338F-40CD-A225-5189C4F95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05DD-60C1-420D-A3C6-805AFCFD9C6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114-338F-40CD-A225-5189C4F95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05DD-60C1-420D-A3C6-805AFCFD9C62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C1114-338F-40CD-A225-5189C4F95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榮耀歸於真神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700" dirty="0" smtClean="0"/>
              <a:t>詩集：生命聖詩，</a:t>
            </a:r>
            <a:r>
              <a:rPr lang="en-US" altLang="zh-TW" sz="2700" dirty="0" smtClean="0"/>
              <a:t>8</a:t>
            </a:r>
            <a:br>
              <a:rPr lang="en-US" altLang="zh-TW" sz="2700" dirty="0" smtClean="0"/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000660"/>
          </a:xfrm>
        </p:spPr>
        <p:txBody>
          <a:bodyPr/>
          <a:lstStyle/>
          <a:p>
            <a:pPr marL="514350" indent="-514350" algn="ctr">
              <a:buAutoNum type="arabicPlain"/>
            </a:pPr>
            <a:r>
              <a:rPr lang="zh-TW" altLang="en-US" b="1" dirty="0" smtClean="0"/>
              <a:t>榮耀歸於真神，祂成就大事，</a:t>
            </a:r>
            <a:endParaRPr lang="en-US" altLang="zh-TW" b="1" dirty="0" smtClean="0"/>
          </a:p>
          <a:p>
            <a:pPr marL="504000" indent="-514350" algn="ctr">
              <a:spcBef>
                <a:spcPts val="0"/>
              </a:spcBef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為愛世人甚至賜下獨生子，</a:t>
            </a:r>
            <a:br>
              <a:rPr lang="zh-TW" altLang="en-US" b="1" dirty="0" smtClean="0"/>
            </a:br>
            <a:r>
              <a:rPr lang="zh-TW" altLang="en-US" b="1" dirty="0" smtClean="0"/>
              <a:t>獻上祂生命為人贖罪受害，</a:t>
            </a:r>
            <a:endParaRPr lang="en-US" altLang="zh-TW" b="1" dirty="0" smtClean="0"/>
          </a:p>
          <a:p>
            <a:pPr marL="504000" indent="-514350" algn="ctr">
              <a:spcBef>
                <a:spcPts val="0"/>
              </a:spcBef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永生門已大開，人人可進來。</a:t>
            </a:r>
            <a:br>
              <a:rPr lang="zh-TW" altLang="en-US" b="1" dirty="0" smtClean="0"/>
            </a:br>
            <a:endParaRPr lang="en-US" altLang="zh-TW" b="1" dirty="0" smtClean="0"/>
          </a:p>
          <a:p>
            <a:pPr marL="504000" indent="-514350" algn="ctr">
              <a:spcBef>
                <a:spcPts val="0"/>
              </a:spcBef>
              <a:buNone/>
            </a:pPr>
            <a:r>
              <a:rPr lang="zh-TW" altLang="en-US" b="1" dirty="0" smtClean="0"/>
              <a:t>副歌：讚美主，讚美主，全地聆聽主聲；</a:t>
            </a:r>
            <a:br>
              <a:rPr lang="zh-TW" altLang="en-US" b="1" dirty="0" smtClean="0"/>
            </a:br>
            <a:r>
              <a:rPr lang="zh-TW" altLang="en-US" b="1" dirty="0" smtClean="0"/>
              <a:t>　    讚美主，讚美主，萬民快樂歡欣；</a:t>
            </a:r>
            <a:endParaRPr lang="en-US" altLang="zh-TW" b="1" dirty="0" smtClean="0"/>
          </a:p>
          <a:p>
            <a:pPr marL="504000" indent="-514350" algn="ctr">
              <a:spcBef>
                <a:spcPts val="0"/>
              </a:spcBef>
              <a:buNone/>
            </a:pPr>
            <a:r>
              <a:rPr lang="en-US" altLang="zh-TW" b="1" dirty="0"/>
              <a:t> </a:t>
            </a:r>
            <a:r>
              <a:rPr lang="zh-TW" altLang="en-US" b="1" dirty="0" smtClean="0"/>
              <a:t>請來藉聖子耶穌來到父前，</a:t>
            </a:r>
            <a:br>
              <a:rPr lang="zh-TW" altLang="en-US" b="1" dirty="0" smtClean="0"/>
            </a:br>
            <a:r>
              <a:rPr lang="zh-TW" altLang="en-US" b="1" dirty="0" smtClean="0"/>
              <a:t>榮耀歸主，祂已成就大事工。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514350" indent="-514350" algn="ctr">
              <a:buAutoNum type="arabicPlain" startAt="2"/>
            </a:pPr>
            <a:r>
              <a:rPr lang="zh-TW" altLang="en-US" b="1" dirty="0" smtClean="0"/>
              <a:t>救主流寶血，何等全備救恩，</a:t>
            </a:r>
            <a:endParaRPr lang="en-US" altLang="zh-TW" b="1" dirty="0" smtClean="0"/>
          </a:p>
          <a:p>
            <a:pPr marL="514350" indent="-514350" algn="ctr">
              <a:spcBef>
                <a:spcPts val="0"/>
              </a:spcBef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真神應許賜給凡信祂的人；</a:t>
            </a:r>
            <a:br>
              <a:rPr lang="zh-TW" altLang="en-US" b="1" dirty="0" smtClean="0"/>
            </a:br>
            <a:r>
              <a:rPr lang="zh-TW" altLang="en-US" b="1" dirty="0" smtClean="0"/>
              <a:t>罪人中之罪魁若真心相信，</a:t>
            </a:r>
            <a:endParaRPr lang="en-US" altLang="zh-TW" b="1" dirty="0" smtClean="0"/>
          </a:p>
          <a:p>
            <a:pPr marL="514350" indent="-514350" algn="ctr">
              <a:spcBef>
                <a:spcPts val="0"/>
              </a:spcBef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一信靠主就必得赦罪之恩。</a:t>
            </a:r>
            <a:endParaRPr lang="en-US" altLang="zh-TW" b="1" dirty="0" smtClean="0"/>
          </a:p>
          <a:p>
            <a:pPr marL="514350" indent="-514350" algn="ctr">
              <a:spcBef>
                <a:spcPts val="0"/>
              </a:spcBef>
              <a:buNone/>
            </a:pPr>
            <a:endParaRPr lang="en-US" b="1" dirty="0"/>
          </a:p>
          <a:p>
            <a:pPr marL="504000" indent="-514350" algn="ctr">
              <a:spcBef>
                <a:spcPts val="0"/>
              </a:spcBef>
              <a:buNone/>
            </a:pPr>
            <a:r>
              <a:rPr lang="zh-TW" altLang="en-US" b="1" dirty="0" smtClean="0"/>
              <a:t>副歌：讚美主，讚美主，全地聆聽主聲；</a:t>
            </a:r>
            <a:br>
              <a:rPr lang="zh-TW" altLang="en-US" b="1" dirty="0" smtClean="0"/>
            </a:br>
            <a:r>
              <a:rPr lang="zh-TW" altLang="en-US" b="1" dirty="0" smtClean="0"/>
              <a:t>　    讚美主，讚美主，萬民快樂歡欣；</a:t>
            </a:r>
            <a:endParaRPr lang="en-US" altLang="zh-TW" b="1" dirty="0" smtClean="0"/>
          </a:p>
          <a:p>
            <a:pPr marL="504000" indent="-514350" algn="ctr">
              <a:spcBef>
                <a:spcPts val="0"/>
              </a:spcBef>
              <a:buNone/>
            </a:pPr>
            <a:r>
              <a:rPr lang="en-US" altLang="zh-TW" b="1" dirty="0" smtClean="0"/>
              <a:t> </a:t>
            </a:r>
            <a:r>
              <a:rPr lang="zh-TW" altLang="en-US" b="1" dirty="0" smtClean="0"/>
              <a:t>請來藉聖子耶穌來到父前，</a:t>
            </a:r>
            <a:br>
              <a:rPr lang="zh-TW" altLang="en-US" b="1" dirty="0" smtClean="0"/>
            </a:br>
            <a:r>
              <a:rPr lang="zh-TW" altLang="en-US" b="1" dirty="0" smtClean="0"/>
              <a:t>榮耀歸主，祂已成就大事工。</a:t>
            </a:r>
            <a:endParaRPr lang="en-US" b="1" dirty="0" smtClean="0"/>
          </a:p>
          <a:p>
            <a:pPr marL="514350" indent="-514350" algn="ctr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514350" indent="-514350" algn="ctr">
              <a:buAutoNum type="arabicPlain" startAt="3"/>
            </a:pPr>
            <a:r>
              <a:rPr lang="zh-TW" altLang="en-US" sz="3600" b="1" dirty="0" smtClean="0"/>
              <a:t>父神啟示真理，祂成就大事，</a:t>
            </a:r>
            <a:endParaRPr lang="en-US" altLang="zh-TW" sz="3600" b="1" dirty="0" smtClean="0"/>
          </a:p>
          <a:p>
            <a:pPr marL="514350" indent="-514350" algn="ctr">
              <a:spcBef>
                <a:spcPts val="0"/>
              </a:spcBef>
              <a:buNone/>
            </a:pPr>
            <a:r>
              <a:rPr lang="en-US" altLang="zh-TW" sz="3600" b="1" dirty="0"/>
              <a:t> </a:t>
            </a:r>
            <a:r>
              <a:rPr lang="en-US" altLang="zh-TW" sz="3600" b="1" dirty="0" smtClean="0"/>
              <a:t>     </a:t>
            </a:r>
            <a:r>
              <a:rPr lang="zh-TW" altLang="en-US" sz="3600" b="1" dirty="0" smtClean="0"/>
              <a:t>藉聖子耶穌我們歡欣無比，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將來見主面我們必更驚訝，</a:t>
            </a:r>
            <a:endParaRPr lang="en-US" altLang="zh-TW" sz="3600" b="1" dirty="0" smtClean="0"/>
          </a:p>
          <a:p>
            <a:pPr marL="514350" indent="-514350" algn="ctr">
              <a:spcBef>
                <a:spcPts val="0"/>
              </a:spcBef>
              <a:buNone/>
            </a:pPr>
            <a:r>
              <a:rPr lang="en-US" altLang="zh-TW" sz="3600" b="1" dirty="0"/>
              <a:t> </a:t>
            </a:r>
            <a:r>
              <a:rPr lang="en-US" altLang="zh-TW" sz="3600" b="1" dirty="0" smtClean="0"/>
              <a:t>     </a:t>
            </a:r>
            <a:r>
              <a:rPr lang="zh-TW" altLang="en-US" sz="3600" b="1" dirty="0" smtClean="0"/>
              <a:t>何等奇妙改變，更純潔無瑕。</a:t>
            </a:r>
            <a:endParaRPr lang="en-US" altLang="zh-TW" sz="3600" b="1" dirty="0" smtClean="0"/>
          </a:p>
          <a:p>
            <a:pPr marL="514350" indent="-514350" algn="ctr">
              <a:spcBef>
                <a:spcPts val="0"/>
              </a:spcBef>
              <a:buNone/>
            </a:pPr>
            <a:endParaRPr lang="en-US" altLang="zh-TW" sz="3600" b="1" dirty="0"/>
          </a:p>
          <a:p>
            <a:pPr marL="504000" indent="-514350" algn="ctr">
              <a:spcBef>
                <a:spcPts val="0"/>
              </a:spcBef>
              <a:buNone/>
            </a:pPr>
            <a:r>
              <a:rPr lang="zh-TW" altLang="en-US" sz="3600" b="1" dirty="0" smtClean="0"/>
              <a:t>副歌：讚美主，讚美主，全地聆聽主聲；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　    讚美主，讚美主，萬民快樂歡欣；</a:t>
            </a:r>
            <a:endParaRPr lang="en-US" altLang="zh-TW" sz="3600" b="1" dirty="0" smtClean="0"/>
          </a:p>
          <a:p>
            <a:pPr marL="504000" indent="-514350" algn="ctr">
              <a:spcBef>
                <a:spcPts val="0"/>
              </a:spcBef>
              <a:buNone/>
            </a:pPr>
            <a:r>
              <a:rPr lang="en-US" altLang="zh-TW" sz="3600" b="1" dirty="0" smtClean="0"/>
              <a:t> </a:t>
            </a:r>
            <a:r>
              <a:rPr lang="zh-TW" altLang="en-US" sz="3600" b="1" dirty="0" smtClean="0"/>
              <a:t>請來藉聖子耶穌來到父前，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榮耀歸主，祂已成就大事工。</a:t>
            </a:r>
            <a:endParaRPr lang="en-US" sz="3600" b="1" dirty="0" smtClean="0"/>
          </a:p>
          <a:p>
            <a:pPr marL="514350" indent="-514350" algn="ctr">
              <a:spcBef>
                <a:spcPts val="0"/>
              </a:spcBef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86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【榮耀歸於真神】 詩集：生命聖詩，8 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【榮耀歸於真神】 詩集：生命聖詩，8 </dc:title>
  <dc:creator>phil tsang</dc:creator>
  <cp:lastModifiedBy>phil tsang</cp:lastModifiedBy>
  <cp:revision>4</cp:revision>
  <dcterms:created xsi:type="dcterms:W3CDTF">2010-01-17T04:01:56Z</dcterms:created>
  <dcterms:modified xsi:type="dcterms:W3CDTF">2011-05-01T12:14:57Z</dcterms:modified>
</cp:coreProperties>
</file>