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64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1C09-FD0A-472C-9649-1DF005C04CFA}" type="datetimeFigureOut">
              <a:rPr lang="en-US" smtClean="0"/>
              <a:pPr/>
              <a:t>4/25/2015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F9AF-FA9B-40B4-A9D8-06AE460D7A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1470025"/>
          </a:xfrm>
        </p:spPr>
        <p:txBody>
          <a:bodyPr/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擁戴我主為王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3200" b="1" dirty="0" smtClean="0"/>
              <a:t>詩集：生命聖詩，</a:t>
            </a:r>
            <a:r>
              <a:rPr lang="en-US" altLang="zh-TW" sz="3200" b="1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643182"/>
            <a:ext cx="9001156" cy="4214818"/>
          </a:xfrm>
        </p:spPr>
        <p:txBody>
          <a:bodyPr>
            <a:normAutofit/>
          </a:bodyPr>
          <a:lstStyle/>
          <a:p>
            <a:r>
              <a:rPr lang="zh-TW" altLang="en-US" sz="4000" b="1" dirty="0" smtClean="0">
                <a:solidFill>
                  <a:schemeClr val="tx1"/>
                </a:solidFill>
              </a:rPr>
              <a:t>擁戴我主為王，聖羔在寶座上，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請聽天上歌聲悠揚，樂聲壓倒群響，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我靈速醒同唱，頌主為我受傷，</a:t>
            </a:r>
            <a:br>
              <a:rPr lang="zh-TW" altLang="en-US" sz="4000" b="1" dirty="0" smtClean="0">
                <a:solidFill>
                  <a:schemeClr val="tx1"/>
                </a:solidFill>
              </a:rPr>
            </a:br>
            <a:r>
              <a:rPr lang="zh-TW" altLang="en-US" sz="4000" b="1" dirty="0" smtClean="0">
                <a:solidFill>
                  <a:schemeClr val="tx1"/>
                </a:solidFill>
              </a:rPr>
              <a:t>歡呼祂為至大君王，千秋萬歲無疆。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428752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擁戴我主為王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3200" b="1" dirty="0" smtClean="0"/>
              <a:t>詩集：生命聖詩，</a:t>
            </a:r>
            <a:r>
              <a:rPr lang="en-US" altLang="zh-TW" sz="3200" b="1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b="1" dirty="0" smtClean="0"/>
              <a:t>    擁戴我主為王，祂是仁愛之王，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祂手祂足肋旁受傷，今仍顯明天上，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何等奇妙奧祕，發出榮美光芒，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天使驚奇不敢仰視，一同俯首頌揚。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500042"/>
            <a:ext cx="8229600" cy="1571628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擁戴我主為王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3200" b="1" dirty="0" smtClean="0"/>
              <a:t>詩集：生命聖詩，</a:t>
            </a:r>
            <a:r>
              <a:rPr lang="en-US" altLang="zh-TW" sz="3200" b="1" dirty="0" smtClean="0"/>
              <a:t>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6058"/>
            <a:ext cx="8229600" cy="334010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00" b="1" dirty="0" smtClean="0"/>
              <a:t>擁戴我主為王，祂是和平之王，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普天之下戰爭停息，和平統治四方，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遍地禱頌聲揚，國權萬世永長，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美花環繞曾受傷足，朵朵歷久芬芳。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擁戴我主為王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3200" b="1" dirty="0" smtClean="0"/>
              <a:t>詩集：生命聖詩，</a:t>
            </a:r>
            <a:r>
              <a:rPr lang="en-US" altLang="zh-TW" sz="3200" b="1" dirty="0" smtClean="0"/>
              <a:t>9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3697295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>  </a:t>
            </a:r>
            <a:r>
              <a:rPr lang="zh-TW" altLang="en-US" sz="4000" b="1" dirty="0" smtClean="0"/>
              <a:t>擁戴我主為王，祂是萬世之王，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宇宙天體乃主創造，榮美無可比量，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齊來頌讚救主！你曾為我受死，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讚美之聲永不止息，永遠感恩不已。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90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【擁戴我主為王】 詩集：生命聖詩，9</vt:lpstr>
      <vt:lpstr>【擁戴我主為王】 詩集：生命聖詩，9</vt:lpstr>
      <vt:lpstr>【擁戴我主為王】 詩集：生命聖詩，9</vt:lpstr>
      <vt:lpstr>【擁戴我主為王】 詩集：生命聖詩，9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【擁戴我主為王】 詩集：生命聖詩，9</dc:title>
  <dc:creator>phil tsang</dc:creator>
  <cp:lastModifiedBy>Phil Auto</cp:lastModifiedBy>
  <cp:revision>8</cp:revision>
  <dcterms:created xsi:type="dcterms:W3CDTF">2009-10-25T04:18:12Z</dcterms:created>
  <dcterms:modified xsi:type="dcterms:W3CDTF">2015-04-26T02:25:49Z</dcterms:modified>
</cp:coreProperties>
</file>