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B535-47F8-4036-8D2A-23A0D0BE0662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D069-D425-42E9-83DA-A65652E28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B535-47F8-4036-8D2A-23A0D0BE0662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D069-D425-42E9-83DA-A65652E28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B535-47F8-4036-8D2A-23A0D0BE0662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D069-D425-42E9-83DA-A65652E28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B535-47F8-4036-8D2A-23A0D0BE0662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D069-D425-42E9-83DA-A65652E28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B535-47F8-4036-8D2A-23A0D0BE0662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D069-D425-42E9-83DA-A65652E28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B535-47F8-4036-8D2A-23A0D0BE0662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D069-D425-42E9-83DA-A65652E28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B535-47F8-4036-8D2A-23A0D0BE0662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D069-D425-42E9-83DA-A65652E28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B535-47F8-4036-8D2A-23A0D0BE0662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D069-D425-42E9-83DA-A65652E28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B535-47F8-4036-8D2A-23A0D0BE0662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D069-D425-42E9-83DA-A65652E28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B535-47F8-4036-8D2A-23A0D0BE0662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D069-D425-42E9-83DA-A65652E28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B535-47F8-4036-8D2A-23A0D0BE0662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D069-D425-42E9-83DA-A65652E280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B535-47F8-4036-8D2A-23A0D0BE0662}" type="datetimeFigureOut">
              <a:rPr lang="en-US" smtClean="0"/>
              <a:t>3/25/2012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8D069-D425-42E9-83DA-A65652E280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齊來謝主</a:t>
            </a:r>
            <a:r>
              <a:rPr lang="en-US" altLang="zh-TW" b="1" dirty="0" smtClean="0"/>
              <a:t>】</a:t>
            </a:r>
            <a:r>
              <a:rPr lang="zh-TW" altLang="en-US" b="1" dirty="0" smtClean="0"/>
              <a:t> </a:t>
            </a:r>
            <a:br>
              <a:rPr lang="zh-TW" altLang="en-US" b="1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23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600" b="1" dirty="0"/>
              <a:t>今齊來感謝神，以心、以手、以歌聲，</a:t>
            </a:r>
            <a:br>
              <a:rPr lang="zh-TW" altLang="en-US" sz="3600" b="1" dirty="0"/>
            </a:br>
            <a:r>
              <a:rPr lang="zh-TW" altLang="en-US" sz="3600" b="1" dirty="0"/>
              <a:t>祂行奇妙大事，普世歡頌主聖名，</a:t>
            </a:r>
            <a:br>
              <a:rPr lang="zh-TW" altLang="en-US" sz="3600" b="1" dirty="0"/>
            </a:br>
            <a:r>
              <a:rPr lang="zh-TW" altLang="en-US" sz="3600" b="1" dirty="0"/>
              <a:t>從我母懷開始，祂賜福佑至今，</a:t>
            </a:r>
            <a:br>
              <a:rPr lang="zh-TW" altLang="en-US" sz="3600" b="1" dirty="0"/>
            </a:br>
            <a:r>
              <a:rPr lang="zh-TW" altLang="en-US" sz="3600" b="1" dirty="0"/>
              <a:t>享受無窮慈愛，蒙主眷顧護蔭。</a:t>
            </a:r>
            <a:br>
              <a:rPr lang="zh-TW" altLang="en-US" sz="3600" b="1" dirty="0"/>
            </a:br>
            <a:r>
              <a:rPr lang="zh-TW" altLang="en-US" sz="3600" dirty="0"/>
              <a:t/>
            </a:r>
            <a:br>
              <a:rPr lang="zh-TW" altLang="en-US" sz="3600" dirty="0"/>
            </a:b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600" dirty="0" smtClean="0"/>
              <a:t>    </a:t>
            </a:r>
            <a:r>
              <a:rPr lang="zh-TW" altLang="en-US" sz="3600" b="1" dirty="0" smtClean="0"/>
              <a:t>但願恩慈上主，伴我走人生路程，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常賜快樂平安，鼓勵安慰我心靈，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導我脫離疑惑，救我避免病災，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無論今生來世，永享主恩慈愛。</a:t>
            </a:r>
            <a:br>
              <a:rPr lang="zh-TW" altLang="en-US" sz="3600" b="1" dirty="0" smtClean="0"/>
            </a:b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3600" b="1" dirty="0" smtClean="0"/>
              <a:t>我將頌揚感謝，敬獻父、子與聖靈，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三位本同一體，在天執掌大權柄，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獨一永生上主，天地一同敬拜，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昔在今在永在，直到千秋萬代。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【齊來謝主】  生命聖詩，23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【齊來謝主】  生命聖詩，23</dc:title>
  <dc:creator>phil tsang</dc:creator>
  <cp:lastModifiedBy>phil tsang</cp:lastModifiedBy>
  <cp:revision>1</cp:revision>
  <dcterms:created xsi:type="dcterms:W3CDTF">2012-03-25T04:18:21Z</dcterms:created>
  <dcterms:modified xsi:type="dcterms:W3CDTF">2012-03-25T04:21:45Z</dcterms:modified>
</cp:coreProperties>
</file>