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6FBAA-B2D0-4E6B-BF0F-82CF67F405A3}" type="datetimeFigureOut">
              <a:rPr lang="en-US" smtClean="0"/>
              <a:pPr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E0BB-659C-4688-8C0D-0DD395ED22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6FBAA-B2D0-4E6B-BF0F-82CF67F405A3}" type="datetimeFigureOut">
              <a:rPr lang="en-US" smtClean="0"/>
              <a:pPr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E0BB-659C-4688-8C0D-0DD395ED22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6FBAA-B2D0-4E6B-BF0F-82CF67F405A3}" type="datetimeFigureOut">
              <a:rPr lang="en-US" smtClean="0"/>
              <a:pPr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E0BB-659C-4688-8C0D-0DD395ED22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6FBAA-B2D0-4E6B-BF0F-82CF67F405A3}" type="datetimeFigureOut">
              <a:rPr lang="en-US" smtClean="0"/>
              <a:pPr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E0BB-659C-4688-8C0D-0DD395ED22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6FBAA-B2D0-4E6B-BF0F-82CF67F405A3}" type="datetimeFigureOut">
              <a:rPr lang="en-US" smtClean="0"/>
              <a:pPr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E0BB-659C-4688-8C0D-0DD395ED22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6FBAA-B2D0-4E6B-BF0F-82CF67F405A3}" type="datetimeFigureOut">
              <a:rPr lang="en-US" smtClean="0"/>
              <a:pPr/>
              <a:t>9/12/2015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E0BB-659C-4688-8C0D-0DD395ED22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6FBAA-B2D0-4E6B-BF0F-82CF67F405A3}" type="datetimeFigureOut">
              <a:rPr lang="en-US" smtClean="0"/>
              <a:pPr/>
              <a:t>9/12/2015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E0BB-659C-4688-8C0D-0DD395ED22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6FBAA-B2D0-4E6B-BF0F-82CF67F405A3}" type="datetimeFigureOut">
              <a:rPr lang="en-US" smtClean="0"/>
              <a:pPr/>
              <a:t>9/12/2015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E0BB-659C-4688-8C0D-0DD395ED22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6FBAA-B2D0-4E6B-BF0F-82CF67F405A3}" type="datetimeFigureOut">
              <a:rPr lang="en-US" smtClean="0"/>
              <a:pPr/>
              <a:t>9/12/2015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E0BB-659C-4688-8C0D-0DD395ED22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6FBAA-B2D0-4E6B-BF0F-82CF67F405A3}" type="datetimeFigureOut">
              <a:rPr lang="en-US" smtClean="0"/>
              <a:pPr/>
              <a:t>9/12/2015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E0BB-659C-4688-8C0D-0DD395ED22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26FBAA-B2D0-4E6B-BF0F-82CF67F405A3}" type="datetimeFigureOut">
              <a:rPr lang="en-US" smtClean="0"/>
              <a:pPr/>
              <a:t>9/12/2015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F0E0BB-659C-4688-8C0D-0DD395ED22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26FBAA-B2D0-4E6B-BF0F-82CF67F405A3}" type="datetimeFigureOut">
              <a:rPr lang="en-US" smtClean="0"/>
              <a:pPr/>
              <a:t>9/12/2015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0E0BB-659C-4688-8C0D-0DD395ED22A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【</a:t>
            </a:r>
            <a:r>
              <a:rPr lang="zh-TW" altLang="en-US" dirty="0" smtClean="0"/>
              <a:t>全能之神</a:t>
            </a:r>
            <a:r>
              <a:rPr lang="en-US" altLang="zh-TW" dirty="0" smtClean="0"/>
              <a:t>】 </a:t>
            </a:r>
            <a:br>
              <a:rPr lang="en-US" altLang="zh-TW" dirty="0" smtClean="0"/>
            </a:br>
            <a:r>
              <a:rPr lang="zh-TW" altLang="en-US" dirty="0" smtClean="0"/>
              <a:t>詩集：生命聖詩，</a:t>
            </a:r>
            <a:r>
              <a:rPr lang="en-US" altLang="zh-TW" dirty="0" smtClean="0"/>
              <a:t>36</a:t>
            </a:r>
            <a:br>
              <a:rPr lang="en-US" altLang="zh-TW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332037"/>
            <a:ext cx="9144000" cy="4525963"/>
          </a:xfrm>
        </p:spPr>
        <p:txBody>
          <a:bodyPr/>
          <a:lstStyle/>
          <a:p>
            <a:pPr algn="ctr">
              <a:buNone/>
            </a:pPr>
            <a:r>
              <a:rPr lang="en-US" altLang="zh-TW" dirty="0" smtClean="0"/>
              <a:t>1 </a:t>
            </a:r>
            <a:r>
              <a:rPr lang="zh-TW" altLang="en-US" b="1" dirty="0" smtClean="0"/>
              <a:t>大哉！我全能神！天地都聽命，雷聲，閃電，</a:t>
            </a:r>
            <a:endParaRPr lang="en-US" altLang="zh-TW" b="1" dirty="0" smtClean="0"/>
          </a:p>
          <a:p>
            <a:pPr algn="ctr">
              <a:buNone/>
            </a:pPr>
            <a:r>
              <a:rPr lang="en-US" altLang="zh-TW" b="1" dirty="0"/>
              <a:t> </a:t>
            </a:r>
            <a:r>
              <a:rPr lang="en-US" altLang="zh-TW" b="1" dirty="0" smtClean="0"/>
              <a:t>  </a:t>
            </a:r>
            <a:r>
              <a:rPr lang="zh-TW" altLang="en-US" b="1" dirty="0" smtClean="0"/>
              <a:t>是你號角，劍鋒；高居寶座，</a:t>
            </a:r>
            <a:endParaRPr lang="en-US" altLang="zh-TW" b="1" dirty="0" smtClean="0"/>
          </a:p>
          <a:p>
            <a:pPr algn="ctr">
              <a:buNone/>
            </a:pPr>
            <a:r>
              <a:rPr lang="en-US" altLang="zh-TW" b="1" dirty="0"/>
              <a:t> </a:t>
            </a:r>
            <a:r>
              <a:rPr lang="en-US" altLang="zh-TW" b="1" dirty="0" smtClean="0"/>
              <a:t>  </a:t>
            </a:r>
            <a:r>
              <a:rPr lang="zh-TW" altLang="en-US" b="1" dirty="0" smtClean="0"/>
              <a:t>求你賜下大憐憫，求賜平安，我主我的神！</a:t>
            </a:r>
            <a:endParaRPr lang="en-US" altLang="zh-TW" b="1" dirty="0" smtClean="0"/>
          </a:p>
          <a:p>
            <a:pPr algn="ctr">
              <a:buNone/>
            </a:pPr>
            <a:endParaRPr lang="en-US" altLang="zh-TW" b="1" dirty="0"/>
          </a:p>
          <a:p>
            <a:pPr algn="ctr">
              <a:buNone/>
            </a:pPr>
            <a:r>
              <a:rPr lang="zh-TW" altLang="en-US" b="1" dirty="0" smtClean="0"/>
              <a:t/>
            </a:r>
            <a:br>
              <a:rPr lang="zh-TW" altLang="en-US" b="1" dirty="0" smtClean="0"/>
            </a:b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332037"/>
            <a:ext cx="8229600" cy="4525963"/>
          </a:xfrm>
        </p:spPr>
        <p:txBody>
          <a:bodyPr/>
          <a:lstStyle/>
          <a:p>
            <a:pPr marL="514350" indent="-514350" algn="ctr">
              <a:buAutoNum type="arabicPlain" startAt="2"/>
            </a:pPr>
            <a:r>
              <a:rPr lang="zh-TW" altLang="en-US" b="1" dirty="0" smtClean="0"/>
              <a:t>深哉！我主妙愛！世人卻背棄，</a:t>
            </a:r>
            <a:endParaRPr lang="en-US" altLang="zh-TW" b="1" dirty="0" smtClean="0"/>
          </a:p>
          <a:p>
            <a:pPr marL="514350" indent="-514350" algn="ctr">
              <a:buNone/>
            </a:pPr>
            <a:r>
              <a:rPr lang="en-US" altLang="zh-TW" b="1" dirty="0"/>
              <a:t> </a:t>
            </a:r>
            <a:r>
              <a:rPr lang="en-US" altLang="zh-TW" b="1" dirty="0" smtClean="0"/>
              <a:t>     </a:t>
            </a:r>
            <a:r>
              <a:rPr lang="zh-TW" altLang="en-US" b="1" dirty="0" smtClean="0"/>
              <a:t>看輕真道，你仍溫柔仁慈；快脫惡行，</a:t>
            </a:r>
            <a:endParaRPr lang="en-US" altLang="zh-TW" b="1" dirty="0" smtClean="0"/>
          </a:p>
          <a:p>
            <a:pPr marL="514350" indent="-514350" algn="ctr">
              <a:buNone/>
            </a:pPr>
            <a:r>
              <a:rPr lang="en-US" altLang="zh-TW" b="1" dirty="0"/>
              <a:t> </a:t>
            </a:r>
            <a:r>
              <a:rPr lang="en-US" altLang="zh-TW" b="1" dirty="0" smtClean="0"/>
              <a:t>     </a:t>
            </a:r>
            <a:r>
              <a:rPr lang="zh-TW" altLang="en-US" b="1" dirty="0" smtClean="0"/>
              <a:t>免得神烈怒降臨，求賜平安，我主我的神！</a:t>
            </a:r>
            <a:br>
              <a:rPr lang="zh-TW" altLang="en-US" b="1" dirty="0" smtClean="0"/>
            </a:br>
            <a:endParaRPr lang="en-US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332037"/>
            <a:ext cx="8229600" cy="4525963"/>
          </a:xfrm>
        </p:spPr>
        <p:txBody>
          <a:bodyPr/>
          <a:lstStyle/>
          <a:p>
            <a:pPr marL="514350" indent="-514350" algn="ctr">
              <a:buAutoNum type="arabicPlain" startAt="3"/>
            </a:pPr>
            <a:r>
              <a:rPr lang="zh-TW" altLang="en-US" b="1" dirty="0" smtClean="0"/>
              <a:t>義哉！我主道路！世人卻偏離，</a:t>
            </a:r>
            <a:endParaRPr lang="en-US" altLang="zh-TW" b="1" dirty="0" smtClean="0"/>
          </a:p>
          <a:p>
            <a:pPr marL="514350" indent="-514350" algn="ctr">
              <a:buNone/>
            </a:pPr>
            <a:r>
              <a:rPr lang="en-US" altLang="zh-TW" b="1" dirty="0"/>
              <a:t> </a:t>
            </a:r>
            <a:r>
              <a:rPr lang="en-US" altLang="zh-TW" b="1" dirty="0" smtClean="0"/>
              <a:t>     </a:t>
            </a:r>
            <a:r>
              <a:rPr lang="zh-TW" altLang="en-US" b="1" dirty="0" smtClean="0"/>
              <a:t>聖潔恩言，卻是屹立不移；虛偽邪道，</a:t>
            </a:r>
            <a:endParaRPr lang="en-US" altLang="zh-TW" b="1" dirty="0" smtClean="0"/>
          </a:p>
          <a:p>
            <a:pPr marL="514350" indent="-514350" algn="ctr">
              <a:buNone/>
            </a:pPr>
            <a:r>
              <a:rPr lang="en-US" altLang="zh-TW" b="1" dirty="0"/>
              <a:t> </a:t>
            </a:r>
            <a:r>
              <a:rPr lang="en-US" altLang="zh-TW" b="1" dirty="0" smtClean="0"/>
              <a:t>     </a:t>
            </a:r>
            <a:r>
              <a:rPr lang="zh-TW" altLang="en-US" b="1" dirty="0" smtClean="0"/>
              <a:t>不能停留近你身，求賜平安，我主我的神！</a:t>
            </a:r>
            <a:br>
              <a:rPr lang="zh-TW" altLang="en-US" b="1" dirty="0" smtClean="0"/>
            </a:br>
            <a:endParaRPr lang="en-US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332037"/>
            <a:ext cx="9144000" cy="4525963"/>
          </a:xfrm>
        </p:spPr>
        <p:txBody>
          <a:bodyPr/>
          <a:lstStyle/>
          <a:p>
            <a:pPr marL="514350" indent="-514350" algn="ctr">
              <a:buAutoNum type="arabicPlain" startAt="4"/>
            </a:pPr>
            <a:r>
              <a:rPr lang="zh-TW" altLang="en-US" b="1" dirty="0" smtClean="0"/>
              <a:t>聖徒以感謝祭，恭獻主座前，齊聲稱頌，</a:t>
            </a:r>
            <a:endParaRPr lang="en-US" altLang="zh-TW" b="1" dirty="0" smtClean="0"/>
          </a:p>
          <a:p>
            <a:pPr marL="514350" indent="-514350" algn="ctr">
              <a:buNone/>
            </a:pPr>
            <a:r>
              <a:rPr lang="en-US" altLang="zh-TW" b="1" dirty="0"/>
              <a:t> </a:t>
            </a:r>
            <a:r>
              <a:rPr lang="en-US" altLang="zh-TW" b="1" dirty="0" smtClean="0"/>
              <a:t>     </a:t>
            </a:r>
            <a:r>
              <a:rPr lang="zh-TW" altLang="en-US" b="1" dirty="0" smtClean="0"/>
              <a:t>祂救你脫風險；清歌妙韻，傳偏天地眾海洋， </a:t>
            </a:r>
            <a:endParaRPr lang="en-US" altLang="zh-TW" b="1" dirty="0" smtClean="0"/>
          </a:p>
          <a:p>
            <a:pPr marL="514350" indent="-514350" algn="ctr">
              <a:buNone/>
            </a:pPr>
            <a:r>
              <a:rPr lang="en-US" altLang="zh-TW" b="1" dirty="0"/>
              <a:t> </a:t>
            </a:r>
            <a:r>
              <a:rPr lang="en-US" altLang="zh-TW" b="1" dirty="0" smtClean="0"/>
              <a:t>     </a:t>
            </a:r>
            <a:r>
              <a:rPr lang="zh-TW" altLang="en-US" b="1" dirty="0" smtClean="0"/>
              <a:t>讚美我主，全地得平安！</a:t>
            </a:r>
            <a:br>
              <a:rPr lang="zh-TW" altLang="en-US" b="1" dirty="0" smtClean="0"/>
            </a:br>
            <a:endParaRPr lang="zh-TW" altLang="en-US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216</Words>
  <Application>Microsoft Office PowerPoint</Application>
  <PresentationFormat>On-screen Show (4:3)</PresentationFormat>
  <Paragraphs>15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【全能之神】  詩集：生命聖詩，36 </vt:lpstr>
      <vt:lpstr>Slide 2</vt:lpstr>
      <vt:lpstr>Slide 3</vt:lpstr>
      <vt:lpstr>Slide 4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【全能之神】  詩集：生命聖詩，36 </dc:title>
  <dc:creator>phil tsang</dc:creator>
  <cp:lastModifiedBy>Phil Auto</cp:lastModifiedBy>
  <cp:revision>2</cp:revision>
  <dcterms:created xsi:type="dcterms:W3CDTF">2010-06-13T04:56:51Z</dcterms:created>
  <dcterms:modified xsi:type="dcterms:W3CDTF">2015-09-13T03:15:55Z</dcterms:modified>
</cp:coreProperties>
</file>