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2EFC-2342-410B-AE76-756D3203758A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0486-A1B9-4EF5-8864-A468B5BD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2EFC-2342-410B-AE76-756D3203758A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0486-A1B9-4EF5-8864-A468B5BD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2EFC-2342-410B-AE76-756D3203758A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0486-A1B9-4EF5-8864-A468B5BD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2EFC-2342-410B-AE76-756D3203758A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0486-A1B9-4EF5-8864-A468B5BD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2EFC-2342-410B-AE76-756D3203758A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0486-A1B9-4EF5-8864-A468B5BD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2EFC-2342-410B-AE76-756D3203758A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0486-A1B9-4EF5-8864-A468B5BD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2EFC-2342-410B-AE76-756D3203758A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0486-A1B9-4EF5-8864-A468B5BD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2EFC-2342-410B-AE76-756D3203758A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0486-A1B9-4EF5-8864-A468B5BD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2EFC-2342-410B-AE76-756D3203758A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0486-A1B9-4EF5-8864-A468B5BD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2EFC-2342-410B-AE76-756D3203758A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0486-A1B9-4EF5-8864-A468B5BD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2EFC-2342-410B-AE76-756D3203758A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0486-A1B9-4EF5-8864-A468B5BD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F2EFC-2342-410B-AE76-756D3203758A}" type="datetimeFigureOut">
              <a:rPr lang="en-US" smtClean="0"/>
              <a:pPr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0486-A1B9-4EF5-8864-A468B5BD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先聖之神</a:t>
            </a:r>
            <a:r>
              <a:rPr lang="en-US" altLang="zh-TW" dirty="0" smtClean="0"/>
              <a:t>】 </a:t>
            </a:r>
            <a:br>
              <a:rPr lang="en-US" altLang="zh-TW" dirty="0" smtClean="0"/>
            </a:br>
            <a:r>
              <a:rPr lang="zh-TW" altLang="en-US" sz="2200" dirty="0" smtClean="0"/>
              <a:t>詩集：生命聖詩，</a:t>
            </a:r>
            <a:r>
              <a:rPr lang="en-US" altLang="zh-TW" sz="2200" dirty="0" smtClean="0"/>
              <a:t>37</a:t>
            </a:r>
            <a:br>
              <a:rPr lang="en-US" altLang="zh-TW" sz="2200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lain"/>
            </a:pPr>
            <a:r>
              <a:rPr lang="zh-TW" altLang="en-US" b="1" dirty="0" smtClean="0"/>
              <a:t>先聖之神，你用全能聖手，造出星群，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</a:t>
            </a:r>
            <a:r>
              <a:rPr lang="zh-TW" altLang="en-US" b="1" dirty="0" smtClean="0"/>
              <a:t>鋪張美麗宇宙；榮耀光芒在太空中輝映，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</a:t>
            </a:r>
            <a:r>
              <a:rPr lang="zh-TW" altLang="en-US" b="1" dirty="0" smtClean="0"/>
              <a:t>敬向寶座，獻上感恩歌聲。</a:t>
            </a:r>
            <a:endParaRPr lang="en-US" altLang="zh-TW" b="1" dirty="0" smtClean="0"/>
          </a:p>
          <a:p>
            <a:pPr marL="514350" indent="-514350">
              <a:buNone/>
            </a:pPr>
            <a:endParaRPr lang="en-US" altLang="zh-TW" b="1" dirty="0"/>
          </a:p>
          <a:p>
            <a:pPr marL="514350" indent="-514350">
              <a:buAutoNum type="arabicPlain" startAt="2"/>
            </a:pPr>
            <a:r>
              <a:rPr lang="zh-TW" altLang="en-US" b="1" dirty="0" smtClean="0"/>
              <a:t>天父慈愛，昔曾引導看顧，賜給我們自由美麗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樂土；願我聖父統領扶助保護，你言，你道，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是我律法，道路。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472518" cy="5114948"/>
          </a:xfrm>
        </p:spPr>
        <p:txBody>
          <a:bodyPr>
            <a:normAutofit/>
          </a:bodyPr>
          <a:lstStyle/>
          <a:p>
            <a:pPr marL="514350" indent="-514350">
              <a:buAutoNum type="arabicPlain" startAt="3"/>
            </a:pPr>
            <a:r>
              <a:rPr lang="zh-TW" altLang="en-US" b="1" dirty="0" smtClean="0"/>
              <a:t>脫離戰禍，脫離病毒災殃，藉你聖臂永作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</a:t>
            </a:r>
            <a:r>
              <a:rPr lang="zh-TW" altLang="en-US" b="1" dirty="0" smtClean="0"/>
              <a:t> 我們保障；你的真道在我們心滋長，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你的善良，使我們得安康。</a:t>
            </a:r>
            <a:endParaRPr lang="en-US" altLang="zh-TW" b="1" dirty="0" smtClean="0"/>
          </a:p>
          <a:p>
            <a:pPr marL="514350" indent="-514350">
              <a:buNone/>
            </a:pPr>
            <a:endParaRPr lang="en-US" altLang="zh-TW" b="1" dirty="0"/>
          </a:p>
          <a:p>
            <a:pPr marL="514350" indent="-514350">
              <a:buAutoNum type="arabicPlain" startAt="4"/>
            </a:pPr>
            <a:r>
              <a:rPr lang="zh-TW" altLang="en-US" b="1" dirty="0" smtClean="0"/>
              <a:t>求主甦醒艱辛途中百姓，離開黑夜，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導人永遠光明；使我生活充滿恩典，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慈愛，榮耀，頌讚，歸主直到萬代。</a:t>
            </a:r>
            <a:br>
              <a:rPr lang="zh-TW" altLang="en-US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203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【先聖之神】  詩集：生命聖詩，37 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【先聖之神】  詩集：生命聖詩，37 </dc:title>
  <dc:creator>phil tsang</dc:creator>
  <cp:lastModifiedBy>phil tsang</cp:lastModifiedBy>
  <cp:revision>3</cp:revision>
  <dcterms:created xsi:type="dcterms:W3CDTF">2010-01-10T04:10:01Z</dcterms:created>
  <dcterms:modified xsi:type="dcterms:W3CDTF">2011-02-20T04:33:04Z</dcterms:modified>
</cp:coreProperties>
</file>