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A59B-DEB8-4211-B597-736521F1CEB1}" type="datetimeFigureOut">
              <a:rPr lang="en-US" smtClean="0"/>
              <a:pPr/>
              <a:t>11/2/2013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2D9B3-4749-4E45-996E-38399D97C87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5786" y="0"/>
            <a:ext cx="7772400" cy="1470025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真神之愛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000" dirty="0" smtClean="0"/>
              <a:t>生</a:t>
            </a:r>
            <a:r>
              <a:rPr lang="zh-TW" altLang="en-US" sz="2000" dirty="0" smtClean="0"/>
              <a:t>命聖詩，</a:t>
            </a:r>
            <a:r>
              <a:rPr lang="en-US" altLang="zh-TW" sz="2000" dirty="0" smtClean="0"/>
              <a:t>41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282" y="1571612"/>
            <a:ext cx="8929718" cy="5143536"/>
          </a:xfrm>
        </p:spPr>
        <p:txBody>
          <a:bodyPr/>
          <a:lstStyle/>
          <a:p>
            <a:pPr marL="514350" indent="-514350" algn="l">
              <a:buAutoNum type="arabicPlain"/>
            </a:pPr>
            <a:r>
              <a:rPr lang="zh-TW" altLang="en-US" b="1" dirty="0" smtClean="0">
                <a:solidFill>
                  <a:schemeClr val="tx1"/>
                </a:solidFill>
              </a:rPr>
              <a:t>真神之愛，偉大無窮，口舌筆墨難以形容，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      高超諸星，深過海洋，長闊高深無法測量，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      始祖犯罪，惶恐低首，神遣愛子拯救，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      使我罪人與神和好，赦免一切罪尤。</a:t>
            </a:r>
            <a:endParaRPr lang="en-US" altLang="zh-TW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lain"/>
            </a:pPr>
            <a:endParaRPr lang="en-US" b="1" dirty="0">
              <a:solidFill>
                <a:schemeClr val="tx1"/>
              </a:solidFill>
            </a:endParaRPr>
          </a:p>
          <a:p>
            <a:pPr marL="514350" indent="-514350" algn="l"/>
            <a:r>
              <a:rPr lang="zh-TW" altLang="en-US" b="1" dirty="0" smtClean="0">
                <a:solidFill>
                  <a:schemeClr val="tx1"/>
                </a:solidFill>
              </a:rPr>
              <a:t>副歌：真神之愛何等豐富，偉大無限無量，</a:t>
            </a:r>
            <a:br>
              <a:rPr lang="zh-TW" altLang="en-US" b="1" dirty="0" smtClean="0">
                <a:solidFill>
                  <a:schemeClr val="tx1"/>
                </a:solidFill>
              </a:rPr>
            </a:br>
            <a:r>
              <a:rPr lang="zh-TW" altLang="en-US" b="1" dirty="0" smtClean="0">
                <a:solidFill>
                  <a:schemeClr val="tx1"/>
                </a:solidFill>
              </a:rPr>
              <a:t>　   永遠不變，永遠堅定，天使聖徒頌揚。</a:t>
            </a:r>
            <a:endParaRPr lang="en-US" b="1" dirty="0" smtClean="0">
              <a:solidFill>
                <a:schemeClr val="tx1"/>
              </a:solidFill>
            </a:endParaRPr>
          </a:p>
          <a:p>
            <a:pPr marL="514350" indent="-514350" algn="l">
              <a:buAutoNum type="arabicPlain"/>
            </a:pP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2"/>
            </a:pPr>
            <a:r>
              <a:rPr lang="zh-TW" altLang="en-US" b="1" dirty="0" smtClean="0"/>
              <a:t>縱然世代變更過去，帝位王權衰落敗亡，</a:t>
            </a:r>
            <a:br>
              <a:rPr lang="zh-TW" altLang="en-US" b="1" dirty="0" smtClean="0"/>
            </a:br>
            <a:r>
              <a:rPr lang="zh-TW" altLang="en-US" b="1" dirty="0" smtClean="0"/>
              <a:t>頑梗世人仍不求神，卻向山石呼求保障，</a:t>
            </a:r>
            <a:br>
              <a:rPr lang="zh-TW" altLang="en-US" b="1" dirty="0" smtClean="0"/>
            </a:br>
            <a:r>
              <a:rPr lang="zh-TW" altLang="en-US" b="1" dirty="0" smtClean="0"/>
              <a:t>真神慈愛始終不變，偉大無限無量，</a:t>
            </a:r>
            <a:br>
              <a:rPr lang="zh-TW" altLang="en-US" b="1" dirty="0" smtClean="0"/>
            </a:br>
            <a:r>
              <a:rPr lang="zh-TW" altLang="en-US" b="1" dirty="0" smtClean="0"/>
              <a:t>亞當後嗣得蒙救贖，天使聖徒頌揚。</a:t>
            </a:r>
            <a:endParaRPr lang="en-US" altLang="zh-TW" b="1" dirty="0" smtClean="0"/>
          </a:p>
          <a:p>
            <a:pPr marL="514350" indent="-514350">
              <a:buAutoNum type="arabicPlain" startAt="2"/>
            </a:pPr>
            <a:endParaRPr lang="en-US" b="1" dirty="0"/>
          </a:p>
          <a:p>
            <a:pPr marL="514350" indent="-514350">
              <a:buNone/>
            </a:pPr>
            <a:r>
              <a:rPr lang="zh-TW" altLang="en-US" b="1" dirty="0" smtClean="0"/>
              <a:t>副歌：真神之愛何等豐富，偉大無限無量，</a:t>
            </a:r>
            <a:br>
              <a:rPr lang="zh-TW" altLang="en-US" b="1" dirty="0" smtClean="0"/>
            </a:br>
            <a:r>
              <a:rPr lang="zh-TW" altLang="en-US" b="1" dirty="0" smtClean="0"/>
              <a:t>　   永遠不變，永遠堅定，天使聖徒頌揚。</a:t>
            </a:r>
            <a:endParaRPr lang="en-US" b="1" dirty="0" smtClean="0"/>
          </a:p>
          <a:p>
            <a:pPr marL="514350" indent="-514350">
              <a:buAutoNum type="arabicPlain" startAt="2"/>
            </a:pP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世上海洋當作墨水，諸天穹蒼作為紙張，</a:t>
            </a:r>
            <a:br>
              <a:rPr lang="zh-TW" altLang="en-US" b="1" dirty="0" smtClean="0"/>
            </a:br>
            <a:r>
              <a:rPr lang="zh-TW" altLang="en-US" b="1" dirty="0" smtClean="0"/>
              <a:t>世上萬莖用作筆桿，全球文人集合苦幹，</a:t>
            </a:r>
            <a:br>
              <a:rPr lang="zh-TW" altLang="en-US" b="1" dirty="0" smtClean="0"/>
            </a:br>
            <a:r>
              <a:rPr lang="zh-TW" altLang="en-US" b="1" dirty="0" smtClean="0"/>
              <a:t>竭盡智力描繪神愛，海洋墨水用乾，</a:t>
            </a:r>
            <a:br>
              <a:rPr lang="zh-TW" altLang="en-US" b="1" dirty="0" smtClean="0"/>
            </a:br>
            <a:r>
              <a:rPr lang="zh-TW" altLang="en-US" b="1" dirty="0" smtClean="0"/>
              <a:t>案卷雖長像天連天，仍難描述盡詳。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b="1" dirty="0"/>
          </a:p>
          <a:p>
            <a:pPr marL="514350" indent="-514350">
              <a:buNone/>
            </a:pPr>
            <a:r>
              <a:rPr lang="zh-TW" altLang="en-US" b="1" dirty="0" smtClean="0"/>
              <a:t>副歌：真神之愛何等豐富，偉大無限無量，</a:t>
            </a:r>
            <a:br>
              <a:rPr lang="zh-TW" altLang="en-US" b="1" dirty="0" smtClean="0"/>
            </a:br>
            <a:r>
              <a:rPr lang="zh-TW" altLang="en-US" b="1" dirty="0" smtClean="0"/>
              <a:t>　   永遠不變，永遠堅定，天使聖徒頌揚。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</Words>
  <Application>Microsoft Office PowerPoint</Application>
  <PresentationFormat>On-screen Show (4:3)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【真神之愛】 生命聖詩，41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【真神之愛】 詩集：生命聖詩，41</dc:title>
  <dc:creator>phil tsang</dc:creator>
  <cp:lastModifiedBy>Owner</cp:lastModifiedBy>
  <cp:revision>5</cp:revision>
  <dcterms:created xsi:type="dcterms:W3CDTF">2009-09-20T03:30:30Z</dcterms:created>
  <dcterms:modified xsi:type="dcterms:W3CDTF">2013-11-03T02:32:36Z</dcterms:modified>
</cp:coreProperties>
</file>