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69F98-3EEB-4EB7-ABCE-1B904D451E59}" type="datetimeFigureOut">
              <a:rPr lang="en-US" smtClean="0"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F2B5-7AB7-471D-B07D-B311701CDB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讚美我主君王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dirty="0" smtClean="0"/>
              <a:t>生命聖詩，</a:t>
            </a:r>
            <a:r>
              <a:rPr lang="en-US" altLang="zh-TW" sz="2700" dirty="0" smtClean="0"/>
              <a:t>42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4452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我靈，讚美天上君王，主前俯伏獻我心，</a:t>
            </a:r>
            <a:br>
              <a:rPr lang="zh-TW" altLang="en-US" b="1" dirty="0" smtClean="0"/>
            </a:br>
            <a:r>
              <a:rPr lang="zh-TW" altLang="en-US" b="1" dirty="0" smtClean="0"/>
              <a:t>既蒙赦免，醫治，拯救，當永遠歌唱頌揚，</a:t>
            </a:r>
            <a:br>
              <a:rPr lang="zh-TW" altLang="en-US" b="1" dirty="0" smtClean="0"/>
            </a:br>
            <a:r>
              <a:rPr lang="zh-TW" altLang="en-US" b="1" dirty="0" smtClean="0"/>
              <a:t>哈利路亞！哈利路亞！高聲讚美永生王。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    讚美上主慈愛深恩，憐憫列祖解苦困，</a:t>
            </a:r>
            <a:br>
              <a:rPr lang="zh-TW" altLang="en-US" b="1" dirty="0" smtClean="0"/>
            </a:br>
            <a:r>
              <a:rPr lang="zh-TW" altLang="en-US" b="1" dirty="0" smtClean="0"/>
              <a:t>讚美上主，永不改變，不斷容忍常施恩</a:t>
            </a:r>
            <a:br>
              <a:rPr lang="zh-TW" altLang="en-US" b="1" dirty="0" smtClean="0"/>
            </a:br>
            <a:r>
              <a:rPr lang="zh-TW" altLang="en-US" b="1" dirty="0" smtClean="0"/>
              <a:t>哈利路亞！哈利路亞！頌主信實大慈仁。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5732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</a:t>
            </a:r>
            <a:r>
              <a:rPr lang="zh-TW" altLang="en-US" b="1" dirty="0" smtClean="0"/>
              <a:t>主如慈父憐恤眷顧，知我軟弱無能力，</a:t>
            </a:r>
            <a:br>
              <a:rPr lang="zh-TW" altLang="en-US" b="1" dirty="0" smtClean="0"/>
            </a:br>
            <a:r>
              <a:rPr lang="zh-TW" altLang="en-US" b="1" dirty="0" smtClean="0"/>
              <a:t>主以慈手溫柔護佑，救我脫離眾仇敵，</a:t>
            </a:r>
            <a:br>
              <a:rPr lang="zh-TW" altLang="en-US" b="1" dirty="0" smtClean="0"/>
            </a:br>
            <a:r>
              <a:rPr lang="zh-TW" altLang="en-US" b="1" dirty="0" smtClean="0"/>
              <a:t>哈利路亞！哈利路亞！頌主恩廣大無比。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天上天使同心敬拜，時常瞻仰主榮面，</a:t>
            </a:r>
            <a:br>
              <a:rPr lang="zh-TW" altLang="en-US" b="1" dirty="0" smtClean="0"/>
            </a:br>
            <a:r>
              <a:rPr lang="zh-TW" altLang="en-US" b="1" dirty="0" smtClean="0"/>
              <a:t>太陽，月亮，宇宙萬物，一同伏拜主面前，</a:t>
            </a:r>
            <a:br>
              <a:rPr lang="zh-TW" altLang="en-US" b="1" dirty="0" smtClean="0"/>
            </a:br>
            <a:r>
              <a:rPr lang="zh-TW" altLang="en-US" b="1" dirty="0" smtClean="0"/>
              <a:t>哈利路亞！哈利路亞！我們同頌主恩典。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【讚美我主君王】 生命聖詩，42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【讚美我主君王】 生命聖詩，42 </dc:title>
  <dc:creator>phil tsang</dc:creator>
  <cp:lastModifiedBy>phil tsang</cp:lastModifiedBy>
  <cp:revision>1</cp:revision>
  <dcterms:created xsi:type="dcterms:W3CDTF">2011-07-10T03:44:26Z</dcterms:created>
  <dcterms:modified xsi:type="dcterms:W3CDTF">2011-07-10T03:47:41Z</dcterms:modified>
</cp:coreProperties>
</file>