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3/5/2017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永頌上主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43</a:t>
            </a:r>
            <a:br>
              <a:rPr lang="en-US" altLang="zh-TW" sz="2200" dirty="0" smtClean="0"/>
            </a:b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2800" b="1" dirty="0" smtClean="0"/>
              <a:t>當永遠讚美我主宰</a:t>
            </a:r>
            <a:r>
              <a:rPr lang="zh-TW" altLang="en-US" sz="2800" b="1" dirty="0" smtClean="0"/>
              <a:t>，祂</a:t>
            </a:r>
            <a:r>
              <a:rPr lang="zh-TW" altLang="en-US" sz="2800" b="1" dirty="0" smtClean="0"/>
              <a:t>待人以真理慈愛</a:t>
            </a:r>
            <a:r>
              <a:rPr lang="zh-TW" altLang="en-US" sz="2800" b="1" dirty="0" smtClean="0"/>
              <a:t>：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</a:t>
            </a:r>
            <a:r>
              <a:rPr lang="zh-TW" altLang="en-US" sz="2800" b="1" dirty="0" smtClean="0"/>
              <a:t>！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奇</a:t>
            </a:r>
            <a:r>
              <a:rPr lang="zh-TW" altLang="en-US" sz="2800" b="1" dirty="0" smtClean="0"/>
              <a:t>異恩典乃神所賜</a:t>
            </a:r>
            <a:r>
              <a:rPr lang="zh-TW" altLang="en-US" sz="2800" b="1" dirty="0" smtClean="0"/>
              <a:t>，應</a:t>
            </a:r>
            <a:r>
              <a:rPr lang="zh-TW" altLang="en-US" sz="2800" b="1" dirty="0" smtClean="0"/>
              <a:t>當歌頌我主仁慈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哈利路亞！哈利路亞！哈利路亞</a:t>
            </a:r>
            <a:r>
              <a:rPr lang="zh-TW" altLang="en-US" sz="2800" b="1" dirty="0" smtClean="0"/>
              <a:t>！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利路亞！哈利路亞！</a:t>
            </a:r>
            <a:br>
              <a:rPr lang="zh-TW" altLang="en-US" sz="2800" b="1" dirty="0" smtClean="0"/>
            </a:b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endParaRPr lang="zh-TW" altLang="en-US" sz="2800" dirty="0" smtClean="0"/>
          </a:p>
          <a:p>
            <a:pPr algn="ctr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2800" b="1" dirty="0" smtClean="0"/>
              <a:t>萬主之主當被頌揚，榮冕加於萬王之王</a:t>
            </a:r>
            <a:r>
              <a:rPr lang="zh-TW" altLang="en-US" sz="2800" b="1" dirty="0" smtClean="0"/>
              <a:t>：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利路亞！哈利路亞！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世上君王興衰移轉，我主慈愛存到永遠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利路亞！哈利路亞！哈利路亞！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2800" b="1" dirty="0" smtClean="0"/>
              <a:t>祂見世人死於罪中，慈悲救主心中傷痛</a:t>
            </a:r>
            <a:r>
              <a:rPr lang="zh-TW" altLang="en-US" sz="2800" b="1" dirty="0" smtClean="0"/>
              <a:t>：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利路亞！哈利路亞！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死亡，罪惡，不再掌權，我主慈愛存到永遠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哈利路亞！哈利路亞！哈利路亞！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 </a:t>
            </a:r>
            <a:br>
              <a:rPr lang="zh-TW" altLang="en-US" sz="2800" b="1" dirty="0" smtClean="0"/>
            </a:br>
            <a:endParaRPr lang="zh-TW" altLang="en-US" sz="2800" b="1" dirty="0" smtClean="0"/>
          </a:p>
          <a:p>
            <a:pPr algn="ctr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2800" b="1" dirty="0" smtClean="0"/>
              <a:t>神差愛子拯救，釋放，免我罪孽，幽暗，死亡</a:t>
            </a:r>
            <a:r>
              <a:rPr lang="zh-TW" altLang="en-US" sz="2800" b="1" dirty="0" smtClean="0"/>
              <a:t>：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</a:t>
            </a:r>
            <a:r>
              <a:rPr lang="zh-TW" altLang="en-US" sz="2800" b="1" dirty="0" smtClean="0"/>
              <a:t>利路亞！哈利路亞！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奇異恩典乃神所賜，應當歌頌我主仁慈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哈利路亞！哈利路亞！哈利路亞！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哈利路亞！哈利路亞！ </a:t>
            </a:r>
            <a:br>
              <a:rPr lang="zh-TW" altLang="en-US" sz="2800" b="1" dirty="0" smtClean="0"/>
            </a:br>
            <a:endParaRPr lang="en-CA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164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【永頌上主】  生命聖詩，43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【永頌上主】  生命聖詩，43 </dc:title>
  <dc:creator>Owner</dc:creator>
  <cp:lastModifiedBy>Owner</cp:lastModifiedBy>
  <cp:revision>1</cp:revision>
  <dcterms:created xsi:type="dcterms:W3CDTF">2017-03-05T13:18:46Z</dcterms:created>
  <dcterms:modified xsi:type="dcterms:W3CDTF">2017-03-05T13:26:00Z</dcterms:modified>
</cp:coreProperties>
</file>