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1C4C-0C23-4AD1-8859-938B2F8A9106}" type="datetimeFigureOut">
              <a:rPr lang="en-US" smtClean="0"/>
              <a:pPr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33085-E03E-474F-940F-F6C1825B3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神聖主愛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400" dirty="0" smtClean="0"/>
              <a:t>生</a:t>
            </a:r>
            <a:r>
              <a:rPr lang="zh-TW" altLang="en-US" sz="2400" dirty="0" smtClean="0"/>
              <a:t>命聖詩，</a:t>
            </a:r>
            <a:r>
              <a:rPr lang="en-US" altLang="zh-TW" sz="2400" dirty="0" smtClean="0"/>
              <a:t>44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2643158"/>
            <a:ext cx="8858280" cy="4214842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tx1"/>
                </a:solidFill>
              </a:rPr>
              <a:t>1 .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神聖主愛超乎萬愛，天上喜樂降下來，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懇求屈尊居我心中，你的恩慈臨我眾；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耶穌，你有慈悲憐憫，你有純潔無限愛，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求主救恩惠然來臨，進入戰慄悔改心。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dirty="0" smtClean="0"/>
              <a:t>2  </a:t>
            </a:r>
            <a:r>
              <a:rPr lang="zh-TW" altLang="en-US" sz="4000" b="1" dirty="0" smtClean="0"/>
              <a:t>懇求主將慈愛聖靈，吹入各煩惱心中，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主內承受一切恩祉，體貼聖靈得安息；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求主除掉愛罪心意，創始成終在於你，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信的效果始終如一，心靈自由桎盡釋</a:t>
            </a:r>
            <a:r>
              <a:rPr lang="zh-TW" altLang="en-US" b="1" dirty="0" smtClean="0"/>
              <a:t>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TW" sz="4000" dirty="0" smtClean="0"/>
              <a:t>3 </a:t>
            </a:r>
            <a:r>
              <a:rPr lang="zh-TW" altLang="en-US" sz="3800" b="1" dirty="0" smtClean="0"/>
              <a:t>全能神阿，求來拯救，主生命容我接受，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我心主殿求你速臨，在我心中永居留；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但願時常頌主事主，猶如天上眾天軍，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祈禱讚揚永無停止，完全愛裡永歡欣。</a:t>
            </a:r>
            <a:endParaRPr lang="en-US" sz="3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4  </a:t>
            </a:r>
            <a:r>
              <a:rPr lang="zh-TW" altLang="en-US" sz="3800" b="1" dirty="0" smtClean="0"/>
              <a:t>求主完成再造善工，使我純潔無瑕疵，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使我得見宏大救恩，主內重獲原始義；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更新變化，榮上加榮，直到天庭長供奉，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站立主前擲下冠冕，奇妙愛中永讚頌。</a:t>
            </a:r>
            <a:endParaRPr lang="en-US" sz="3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【神聖主愛】 生命聖詩，44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【神聖主愛】 詩集：生命聖詩，44</dc:title>
  <dc:creator>phil tsang</dc:creator>
  <cp:lastModifiedBy>phil tsang</cp:lastModifiedBy>
  <cp:revision>4</cp:revision>
  <dcterms:created xsi:type="dcterms:W3CDTF">2009-10-11T02:18:05Z</dcterms:created>
  <dcterms:modified xsi:type="dcterms:W3CDTF">2011-11-13T13:25:38Z</dcterms:modified>
</cp:coreProperties>
</file>