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1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4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B25D7-CF51-4F97-8FF0-B648F53275E0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43C4B-B4DF-4918-B59F-DBB9F1B3E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450" y="832643"/>
            <a:ext cx="9144000" cy="81121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頌讚耶穌聖名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3600" dirty="0"/>
              <a:t>詩集：生命聖詩，</a:t>
            </a:r>
            <a:r>
              <a:rPr lang="en-US" altLang="zh-TW" sz="3600" dirty="0"/>
              <a:t>55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49" y="1238249"/>
            <a:ext cx="10734675" cy="5305426"/>
          </a:xfrm>
        </p:spPr>
        <p:txBody>
          <a:bodyPr>
            <a:normAutofit/>
          </a:bodyPr>
          <a:lstStyle/>
          <a:p>
            <a:pPr algn="l"/>
            <a:endParaRPr lang="en-US" altLang="zh-TW" sz="4400" b="1" dirty="0"/>
          </a:p>
          <a:p>
            <a:pPr algn="l"/>
            <a:r>
              <a:rPr lang="en-US" altLang="zh-TW" sz="4400" b="1" dirty="0" smtClean="0"/>
              <a:t>1 </a:t>
            </a:r>
            <a:r>
              <a:rPr lang="zh-TW" altLang="en-US" sz="4400" b="1" dirty="0" smtClean="0"/>
              <a:t>齊</a:t>
            </a:r>
            <a:r>
              <a:rPr lang="zh-TW" altLang="en-US" sz="4400" b="1" dirty="0"/>
              <a:t>讚耶穌大能聖名，天使俯伏敬拜，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en-US" altLang="zh-TW" sz="4400" b="1" dirty="0"/>
              <a:t> </a:t>
            </a:r>
            <a:r>
              <a:rPr lang="en-US" altLang="zh-TW" sz="4400" b="1" dirty="0" smtClean="0"/>
              <a:t>  </a:t>
            </a:r>
            <a:r>
              <a:rPr lang="zh-TW" altLang="en-US" sz="4400" b="1" dirty="0" smtClean="0"/>
              <a:t>在</a:t>
            </a:r>
            <a:r>
              <a:rPr lang="zh-TW" altLang="en-US" sz="4400" b="1" dirty="0"/>
              <a:t>主足前冠冕獻呈，尊崇萬有主宰，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 smtClean="0"/>
              <a:t>   在</a:t>
            </a:r>
            <a:r>
              <a:rPr lang="zh-TW" altLang="en-US" sz="4400" b="1" dirty="0"/>
              <a:t>主足前冠冕獻呈，尊崇萬有主</a:t>
            </a:r>
            <a:r>
              <a:rPr lang="zh-TW" altLang="en-US" sz="4400" b="1" dirty="0" smtClean="0"/>
              <a:t>宰</a:t>
            </a:r>
            <a:endParaRPr lang="en-US" altLang="zh-TW" sz="4400" b="1" dirty="0" smtClean="0"/>
          </a:p>
          <a:p>
            <a:pPr algn="l"/>
            <a:endParaRPr lang="en-US" altLang="zh-TW" sz="4400" b="1" dirty="0" smtClean="0"/>
          </a:p>
          <a:p>
            <a:pPr algn="l"/>
            <a:r>
              <a:rPr lang="en-US" altLang="zh-TW" sz="4400" b="1" dirty="0" smtClean="0"/>
              <a:t>2 </a:t>
            </a:r>
            <a:r>
              <a:rPr lang="zh-TW" altLang="en-US" sz="4400" b="1" dirty="0" smtClean="0"/>
              <a:t>亞</a:t>
            </a:r>
            <a:r>
              <a:rPr lang="zh-TW" altLang="en-US" sz="4400" b="1" dirty="0"/>
              <a:t>伯拉罕屬靈子孫，蒙主救贖大愛，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en-US" altLang="zh-TW" sz="4400" b="1" dirty="0"/>
              <a:t> </a:t>
            </a:r>
            <a:r>
              <a:rPr lang="en-US" altLang="zh-TW" sz="4400" b="1" dirty="0" smtClean="0"/>
              <a:t>  </a:t>
            </a:r>
            <a:r>
              <a:rPr lang="zh-TW" altLang="en-US" sz="4400" b="1" dirty="0" smtClean="0"/>
              <a:t>當</a:t>
            </a:r>
            <a:r>
              <a:rPr lang="zh-TW" altLang="en-US" sz="4400" b="1" dirty="0"/>
              <a:t>感謝主無量洪恩，尊崇萬有主宰，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 smtClean="0"/>
              <a:t>   當</a:t>
            </a:r>
            <a:r>
              <a:rPr lang="zh-TW" altLang="en-US" sz="4400" b="1" dirty="0"/>
              <a:t>感謝主無量洪恩，尊崇萬有主宰。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35646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427037"/>
            <a:ext cx="9144000" cy="811212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49" y="1238249"/>
            <a:ext cx="10734675" cy="5305426"/>
          </a:xfrm>
        </p:spPr>
        <p:txBody>
          <a:bodyPr>
            <a:normAutofit/>
          </a:bodyPr>
          <a:lstStyle/>
          <a:p>
            <a:pPr algn="l"/>
            <a:endParaRPr lang="en-US" altLang="zh-TW" sz="4400" b="1" dirty="0"/>
          </a:p>
          <a:p>
            <a:pPr algn="l"/>
            <a:r>
              <a:rPr lang="en-US" altLang="zh-TW" sz="4400" b="1" dirty="0" smtClean="0"/>
              <a:t>3 </a:t>
            </a:r>
            <a:r>
              <a:rPr lang="zh-TW" altLang="en-US" sz="4400" b="1" dirty="0"/>
              <a:t>普天之下萬族萬邦，當來向主敬拜，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 smtClean="0"/>
              <a:t>   尊</a:t>
            </a:r>
            <a:r>
              <a:rPr lang="zh-TW" altLang="en-US" sz="4400" b="1" dirty="0"/>
              <a:t>貴榮耀都歸羔羊，尊崇萬有主宰，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 smtClean="0"/>
              <a:t>   尊</a:t>
            </a:r>
            <a:r>
              <a:rPr lang="zh-TW" altLang="en-US" sz="4400" b="1" dirty="0"/>
              <a:t>貴榮耀都歸羔羊，尊崇萬有主宰</a:t>
            </a:r>
            <a:r>
              <a:rPr lang="zh-TW" altLang="en-US" sz="4400" b="1" dirty="0" smtClean="0"/>
              <a:t>。</a:t>
            </a:r>
            <a:endParaRPr lang="en-US" altLang="zh-TW" sz="4400" b="1" dirty="0" smtClean="0"/>
          </a:p>
          <a:p>
            <a:pPr algn="l"/>
            <a:endParaRPr lang="en-US" altLang="zh-TW" sz="4400" b="1" dirty="0" smtClean="0"/>
          </a:p>
          <a:p>
            <a:pPr algn="l"/>
            <a:r>
              <a:rPr lang="en-US" altLang="zh-TW" sz="4400" b="1" dirty="0" smtClean="0"/>
              <a:t>4 </a:t>
            </a:r>
            <a:r>
              <a:rPr lang="zh-TW" altLang="en-US" sz="4400" b="1" dirty="0"/>
              <a:t>願與聖徒匯集天上，在主面前伏拜，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 smtClean="0"/>
              <a:t>   永</a:t>
            </a:r>
            <a:r>
              <a:rPr lang="zh-TW" altLang="en-US" sz="4400" b="1" dirty="0"/>
              <a:t>恆樂歌同聲高唱，尊崇萬有主宰，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 smtClean="0"/>
              <a:t>   永</a:t>
            </a:r>
            <a:r>
              <a:rPr lang="zh-TW" altLang="en-US" sz="4400" b="1" dirty="0"/>
              <a:t>恆樂歌同聲高唱，尊崇萬有主宰</a:t>
            </a:r>
            <a:endParaRPr lang="en-US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18373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【頌讚耶穌聖名】 詩集：生命聖詩，55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【頌讚耶穌聖名】 詩集：生命聖詩，55</dc:title>
  <dc:creator>Chow, Raymond</dc:creator>
  <cp:lastModifiedBy>Chow, Raymond</cp:lastModifiedBy>
  <cp:revision>1</cp:revision>
  <dcterms:created xsi:type="dcterms:W3CDTF">2019-03-16T18:36:29Z</dcterms:created>
  <dcterms:modified xsi:type="dcterms:W3CDTF">2019-03-16T18:43:07Z</dcterms:modified>
</cp:coreProperties>
</file>