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E6935-B71E-442D-9102-BC985546C1A5}" type="datetimeFigureOut">
              <a:rPr lang="en-US" smtClean="0"/>
              <a:t>1/10/2010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A0E6-E778-4A61-A51C-DA4F6546A4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歌頌主愛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67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332037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lain"/>
            </a:pPr>
            <a:r>
              <a:rPr lang="zh-TW" altLang="en-US" sz="3600" b="1" dirty="0" smtClean="0"/>
              <a:t>我要頌主大慈愛，口舌永說不盡；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甘願擔當我重刑，流血贖我罪身；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將我污穢洗潔淨，日日與神親近；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身靈安居主愛裡，永遠滿足我心。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主的愛滿足我心，主的愛滿足我心，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何等長闊高深，令我稱頌歡欣，</a:t>
            </a:r>
            <a:endParaRPr lang="en-US" altLang="zh-TW" sz="3600" b="1" dirty="0"/>
          </a:p>
          <a:p>
            <a:pPr marL="514350" indent="-514350">
              <a:buNone/>
            </a:pPr>
            <a:r>
              <a:rPr lang="en-US" altLang="zh-TW" sz="3600" b="1" dirty="0" smtClean="0"/>
              <a:t>     </a:t>
            </a:r>
            <a:r>
              <a:rPr lang="zh-TW" altLang="en-US" sz="3600" b="1" dirty="0" smtClean="0"/>
              <a:t>主的愛滿足我心。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歌頌主愛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67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4525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lain" startAt="2"/>
            </a:pPr>
            <a:r>
              <a:rPr lang="zh-TW" altLang="en-US" sz="3600" b="1" dirty="0" smtClean="0"/>
              <a:t>我要頌主大慈愛，與眾聖同歌吟；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欣感主愛激勵我，滿心火熱如焚；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甘願與我為密友；彼此靈交日親；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情意最厚恩無盡，越久主愛越深。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主的愛越久越深，主的愛越久越深，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猶如大海汪洋，我要時時歌唱，</a:t>
            </a:r>
            <a:endParaRPr lang="en-US" altLang="zh-TW" sz="3600" b="1" dirty="0" smtClean="0"/>
          </a:p>
          <a:p>
            <a:pPr marL="514350" indent="-514350">
              <a:buNone/>
            </a:pPr>
            <a:r>
              <a:rPr lang="zh-TW" altLang="en-US" sz="3600" b="1" dirty="0" smtClean="0"/>
              <a:t>     主的愛越久越深。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歌頌主愛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67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zh-TW" altLang="en-US" sz="3600" b="1" dirty="0" smtClean="0"/>
              <a:t>我要頌主大慈愛，遠超我的心願；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從主莫測之豐富，充滿，無量充滿；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永遠沈潛主愛中，時刻有新體驗；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愛我終必愛到底，主愛永不改變。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主的愛永不改變，主的愛永不改變，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從永遠到永遠，我要歡聲稱頌，</a:t>
            </a:r>
            <a:endParaRPr lang="en-US" altLang="zh-TW" sz="3600" b="1" dirty="0" smtClean="0"/>
          </a:p>
          <a:p>
            <a:pPr marL="514350" indent="-514350">
              <a:buNone/>
            </a:pPr>
            <a:r>
              <a:rPr lang="en-US" altLang="zh-TW" sz="3600" b="1" dirty="0"/>
              <a:t> </a:t>
            </a:r>
            <a:r>
              <a:rPr lang="en-US" altLang="zh-TW" sz="3600" b="1" dirty="0" smtClean="0"/>
              <a:t>    </a:t>
            </a:r>
            <a:r>
              <a:rPr lang="zh-TW" altLang="en-US" sz="3600" b="1" dirty="0" smtClean="0"/>
              <a:t>主的愛永不改變。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【歌頌主愛】 詩集：生命聖詩，67 </vt:lpstr>
      <vt:lpstr>【歌頌主愛】 詩集：生命聖詩，67 </vt:lpstr>
      <vt:lpstr>【歌頌主愛】 詩集：生命聖詩，67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【歌頌主愛】 詩集：生命聖詩，67 </dc:title>
  <dc:creator>phil tsang</dc:creator>
  <cp:lastModifiedBy>phil tsang</cp:lastModifiedBy>
  <cp:revision>1</cp:revision>
  <dcterms:created xsi:type="dcterms:W3CDTF">2010-01-10T05:54:16Z</dcterms:created>
  <dcterms:modified xsi:type="dcterms:W3CDTF">2010-01-10T05:54:34Z</dcterms:modified>
</cp:coreProperties>
</file>