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7BBD-1A3F-4319-B70A-D2ED49A1A82D}" type="datetimeFigureOut">
              <a:rPr lang="en-US" smtClean="0"/>
              <a:t>7/17/2011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9069-C6E6-47DE-9ACE-EAEA2E957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7BBD-1A3F-4319-B70A-D2ED49A1A82D}" type="datetimeFigureOut">
              <a:rPr lang="en-US" smtClean="0"/>
              <a:t>7/17/2011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9069-C6E6-47DE-9ACE-EAEA2E957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7BBD-1A3F-4319-B70A-D2ED49A1A82D}" type="datetimeFigureOut">
              <a:rPr lang="en-US" smtClean="0"/>
              <a:t>7/17/2011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9069-C6E6-47DE-9ACE-EAEA2E957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7BBD-1A3F-4319-B70A-D2ED49A1A82D}" type="datetimeFigureOut">
              <a:rPr lang="en-US" smtClean="0"/>
              <a:t>7/17/2011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9069-C6E6-47DE-9ACE-EAEA2E957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7BBD-1A3F-4319-B70A-D2ED49A1A82D}" type="datetimeFigureOut">
              <a:rPr lang="en-US" smtClean="0"/>
              <a:t>7/17/2011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9069-C6E6-47DE-9ACE-EAEA2E957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7BBD-1A3F-4319-B70A-D2ED49A1A82D}" type="datetimeFigureOut">
              <a:rPr lang="en-US" smtClean="0"/>
              <a:t>7/17/2011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9069-C6E6-47DE-9ACE-EAEA2E957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7BBD-1A3F-4319-B70A-D2ED49A1A82D}" type="datetimeFigureOut">
              <a:rPr lang="en-US" smtClean="0"/>
              <a:t>7/17/2011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9069-C6E6-47DE-9ACE-EAEA2E957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7BBD-1A3F-4319-B70A-D2ED49A1A82D}" type="datetimeFigureOut">
              <a:rPr lang="en-US" smtClean="0"/>
              <a:t>7/17/2011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9069-C6E6-47DE-9ACE-EAEA2E957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7BBD-1A3F-4319-B70A-D2ED49A1A82D}" type="datetimeFigureOut">
              <a:rPr lang="en-US" smtClean="0"/>
              <a:t>7/17/2011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9069-C6E6-47DE-9ACE-EAEA2E957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7BBD-1A3F-4319-B70A-D2ED49A1A82D}" type="datetimeFigureOut">
              <a:rPr lang="en-US" smtClean="0"/>
              <a:t>7/17/2011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9069-C6E6-47DE-9ACE-EAEA2E957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7BBD-1A3F-4319-B70A-D2ED49A1A82D}" type="datetimeFigureOut">
              <a:rPr lang="en-US" smtClean="0"/>
              <a:t>7/17/2011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9069-C6E6-47DE-9ACE-EAEA2E9575D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F7BBD-1A3F-4319-B70A-D2ED49A1A82D}" type="datetimeFigureOut">
              <a:rPr lang="en-US" smtClean="0"/>
              <a:t>7/17/2011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49069-C6E6-47DE-9ACE-EAEA2E9575D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救主的愛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200" b="1" dirty="0" smtClean="0"/>
              <a:t>生命聖詩，</a:t>
            </a:r>
            <a:r>
              <a:rPr lang="en-US" altLang="zh-TW" sz="2200" b="1" dirty="0" smtClean="0"/>
              <a:t>71</a:t>
            </a:r>
            <a:r>
              <a:rPr lang="en-US" altLang="zh-TW" sz="2200" dirty="0" smtClean="0"/>
              <a:t/>
            </a:r>
            <a:br>
              <a:rPr lang="en-US" altLang="zh-TW" sz="2200" dirty="0" smtClean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99715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dirty="0" smtClean="0"/>
              <a:t>    </a:t>
            </a:r>
            <a:r>
              <a:rPr lang="zh-TW" altLang="en-US" sz="3600" b="1" dirty="0" smtClean="0"/>
              <a:t>拿撒勒人耶穌面前，我站立心便愕然；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希奇祂也把我愛憐，我罪竟蒙赦免。</a:t>
            </a:r>
            <a:endParaRPr lang="en-US" altLang="zh-TW" sz="3600" b="1" dirty="0" smtClean="0"/>
          </a:p>
          <a:p>
            <a:pPr algn="ctr">
              <a:buNone/>
            </a:pPr>
            <a:endParaRPr lang="en-US" altLang="zh-TW" sz="3600" b="1" dirty="0"/>
          </a:p>
          <a:p>
            <a:pPr algn="ctr">
              <a:buNone/>
            </a:pPr>
            <a:r>
              <a:rPr lang="zh-TW" altLang="en-US" sz="3600" b="1" dirty="0" smtClean="0"/>
              <a:t>何等希奇，何等奧妙，主慈愛竟臨到我，</a:t>
            </a:r>
            <a:endParaRPr lang="en-US" altLang="zh-TW" sz="3600" b="1" dirty="0" smtClean="0"/>
          </a:p>
          <a:p>
            <a:pPr algn="ctr">
              <a:buNone/>
            </a:pPr>
            <a:r>
              <a:rPr lang="en-US" altLang="zh-TW" sz="3600" b="1" dirty="0"/>
              <a:t> </a:t>
            </a:r>
            <a:r>
              <a:rPr lang="zh-TW" altLang="en-US" sz="3600" b="1" dirty="0" smtClean="0"/>
              <a:t>何等希奇，何等奧妙，我要永遠唱此歌。</a:t>
            </a:r>
            <a:br>
              <a:rPr lang="zh-TW" altLang="en-US" sz="3600" b="1" dirty="0" smtClean="0"/>
            </a:br>
            <a:endParaRPr lang="zh-TW" altLang="en-US" sz="3600" b="1" dirty="0" smtClean="0"/>
          </a:p>
          <a:p>
            <a:pPr algn="ctr">
              <a:buNone/>
            </a:pPr>
            <a:r>
              <a:rPr lang="zh-TW" altLang="en-US" sz="3600" dirty="0" smtClean="0"/>
              <a:t/>
            </a:r>
            <a:br>
              <a:rPr lang="zh-TW" altLang="en-US" sz="3600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008" y="1988840"/>
            <a:ext cx="8928992" cy="45259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dirty="0" smtClean="0"/>
              <a:t>    </a:t>
            </a:r>
            <a:r>
              <a:rPr lang="zh-TW" altLang="en-US" sz="3600" b="1" dirty="0" smtClean="0"/>
              <a:t>主為我在園中懇求，但願父旨意成就；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非為自己流淚擔憂，血汗點點為我流。</a:t>
            </a:r>
            <a:endParaRPr lang="en-US" altLang="zh-TW" sz="3600" b="1" dirty="0" smtClean="0"/>
          </a:p>
          <a:p>
            <a:pPr algn="ctr">
              <a:buNone/>
            </a:pPr>
            <a:endParaRPr lang="en-US" altLang="zh-TW" sz="3600" b="1" dirty="0"/>
          </a:p>
          <a:p>
            <a:pPr algn="ctr">
              <a:buNone/>
            </a:pPr>
            <a:r>
              <a:rPr lang="zh-TW" altLang="en-US" sz="3600" b="1" dirty="0" smtClean="0"/>
              <a:t>何等希奇，何等奧妙，主慈愛竟臨到我，</a:t>
            </a:r>
            <a:endParaRPr lang="en-US" altLang="zh-TW" sz="3600" b="1" dirty="0" smtClean="0"/>
          </a:p>
          <a:p>
            <a:pPr algn="ctr">
              <a:buNone/>
            </a:pPr>
            <a:r>
              <a:rPr lang="en-US" altLang="zh-TW" sz="3600" b="1" dirty="0" smtClean="0"/>
              <a:t> </a:t>
            </a:r>
            <a:r>
              <a:rPr lang="zh-TW" altLang="en-US" sz="3600" b="1" dirty="0" smtClean="0"/>
              <a:t>何等希奇，何等奧妙，我要永遠唱此歌。</a:t>
            </a:r>
            <a:br>
              <a:rPr lang="zh-TW" altLang="en-US" sz="3600" b="1" dirty="0" smtClean="0"/>
            </a:br>
            <a:endParaRPr lang="zh-TW" altLang="en-US" sz="3600" b="1" dirty="0" smtClean="0"/>
          </a:p>
          <a:p>
            <a:pPr algn="ctr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016" y="2132856"/>
            <a:ext cx="8856984" cy="45259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dirty="0" smtClean="0"/>
              <a:t>    </a:t>
            </a:r>
            <a:r>
              <a:rPr lang="zh-TW" altLang="en-US" sz="3600" b="1" dirty="0" smtClean="0"/>
              <a:t>祂擔當我罪孽苦愁，自己肩負不怨尤；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為我走上加略山頭，獨自受死苦備受。</a:t>
            </a:r>
            <a:endParaRPr lang="en-US" altLang="zh-TW" sz="3600" b="1" dirty="0" smtClean="0"/>
          </a:p>
          <a:p>
            <a:pPr algn="ctr">
              <a:buNone/>
            </a:pPr>
            <a:endParaRPr lang="en-US" altLang="zh-TW" sz="3600" b="1" dirty="0"/>
          </a:p>
          <a:p>
            <a:pPr algn="ctr">
              <a:buNone/>
            </a:pPr>
            <a:r>
              <a:rPr lang="zh-TW" altLang="en-US" sz="3600" b="1" dirty="0" smtClean="0"/>
              <a:t>何等希奇，何等奧妙，主慈愛竟臨到我，</a:t>
            </a:r>
            <a:endParaRPr lang="en-US" altLang="zh-TW" sz="3600" b="1" dirty="0" smtClean="0"/>
          </a:p>
          <a:p>
            <a:pPr algn="ctr">
              <a:buNone/>
            </a:pPr>
            <a:r>
              <a:rPr lang="en-US" altLang="zh-TW" sz="3600" b="1" dirty="0" smtClean="0"/>
              <a:t> </a:t>
            </a:r>
            <a:r>
              <a:rPr lang="zh-TW" altLang="en-US" sz="3600" b="1" dirty="0" smtClean="0"/>
              <a:t>何等希奇，何等奧妙，我要永遠唱此歌。</a:t>
            </a:r>
            <a:br>
              <a:rPr lang="zh-TW" altLang="en-US" sz="3600" b="1" dirty="0" smtClean="0"/>
            </a:br>
            <a:endParaRPr lang="zh-TW" altLang="en-US" sz="3600" b="1" dirty="0" smtClean="0"/>
          </a:p>
          <a:p>
            <a:pPr algn="ctr">
              <a:buNone/>
            </a:pP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525963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zh-TW" altLang="en-US" sz="3600" b="1" dirty="0" smtClean="0"/>
              <a:t>    得贖子民在榮耀中，一同朝見主聖容；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高唱救主恩愛豐滿，歡欣快樂世無窮。</a:t>
            </a:r>
            <a:endParaRPr lang="en-US" altLang="zh-TW" sz="3600" b="1" dirty="0" smtClean="0"/>
          </a:p>
          <a:p>
            <a:pPr algn="ctr">
              <a:buNone/>
            </a:pPr>
            <a:endParaRPr lang="en-US" altLang="zh-TW" sz="3600" b="1" dirty="0"/>
          </a:p>
          <a:p>
            <a:pPr algn="ctr">
              <a:buNone/>
            </a:pPr>
            <a:r>
              <a:rPr lang="zh-TW" altLang="en-US" sz="3600" b="1" dirty="0" smtClean="0"/>
              <a:t>何等希奇，何等奧妙，主慈愛竟臨到我，</a:t>
            </a:r>
            <a:endParaRPr lang="en-US" altLang="zh-TW" sz="3600" b="1" dirty="0" smtClean="0"/>
          </a:p>
          <a:p>
            <a:pPr algn="ctr">
              <a:buNone/>
            </a:pPr>
            <a:r>
              <a:rPr lang="en-US" altLang="zh-TW" sz="3600" b="1" dirty="0" smtClean="0"/>
              <a:t> </a:t>
            </a:r>
            <a:r>
              <a:rPr lang="zh-TW" altLang="en-US" sz="3600" b="1" dirty="0" smtClean="0"/>
              <a:t>何等希奇，何等奧妙，我要永遠唱此歌。</a:t>
            </a:r>
            <a:br>
              <a:rPr lang="zh-TW" altLang="en-US" sz="3600" b="1" dirty="0" smtClean="0"/>
            </a:br>
            <a:endParaRPr lang="zh-TW" altLang="en-US" sz="3600" b="1" dirty="0" smtClean="0"/>
          </a:p>
          <a:p>
            <a:pPr algn="ctr">
              <a:buNone/>
            </a:pPr>
            <a:r>
              <a:rPr lang="zh-TW" altLang="en-US" sz="3600" b="1" dirty="0" smtClean="0"/>
              <a:t/>
            </a:r>
            <a:br>
              <a:rPr lang="zh-TW" altLang="en-US" sz="3600" b="1" dirty="0" smtClean="0"/>
            </a:br>
            <a:endParaRPr lang="zh-TW" altLang="en-US" sz="3600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78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【救主的愛】 生命聖詩，71 </vt:lpstr>
      <vt:lpstr>Slide 2</vt:lpstr>
      <vt:lpstr>Slide 3</vt:lpstr>
      <vt:lpstr>Slide 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【救主的愛】 生命聖詩，71 </dc:title>
  <dc:creator>phil tsang</dc:creator>
  <cp:lastModifiedBy>phil tsang</cp:lastModifiedBy>
  <cp:revision>1</cp:revision>
  <dcterms:created xsi:type="dcterms:W3CDTF">2011-07-17T12:07:22Z</dcterms:created>
  <dcterms:modified xsi:type="dcterms:W3CDTF">2011-07-17T12:14:10Z</dcterms:modified>
</cp:coreProperties>
</file>