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9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6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2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74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1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5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93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B87F8-7A74-48D9-9124-B88EACC0B00C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EA0DE-F69D-4C3B-8BC4-B228013E3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8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en-US" altLang="zh-HK" dirty="0"/>
              <a:t>【</a:t>
            </a:r>
            <a:r>
              <a:rPr lang="zh-HK" altLang="en-US" dirty="0"/>
              <a:t>思慕耶穌</a:t>
            </a:r>
            <a:r>
              <a:rPr lang="en-US" altLang="zh-HK" dirty="0" smtClean="0"/>
              <a:t>】</a:t>
            </a:r>
            <a:r>
              <a:rPr lang="zh-TW" altLang="en-US" dirty="0"/>
              <a:t>詩集：生命聖詩，</a:t>
            </a:r>
            <a:r>
              <a:rPr lang="en-US" altLang="zh-TW" dirty="0"/>
              <a:t>77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41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b="1" dirty="0" smtClean="0"/>
              <a:t>耶穌我主，每想起你，心中充滿甘甜；</a:t>
            </a:r>
          </a:p>
          <a:p>
            <a:pPr marL="0" indent="0">
              <a:buNone/>
            </a:pPr>
            <a:r>
              <a:rPr lang="zh-TW" altLang="en-US" sz="3600" b="1" dirty="0" smtClean="0"/>
              <a:t>若見你面，安息你懷，更加甜蜜難言。</a:t>
            </a:r>
            <a:endParaRPr lang="en-US" altLang="zh-TW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zh-TW" altLang="en-US" sz="3600" b="1" dirty="0" smtClean="0"/>
              <a:t>非口能唱，非心能想，難尋記憶印象。</a:t>
            </a:r>
          </a:p>
          <a:p>
            <a:pPr marL="0" indent="0">
              <a:buNone/>
            </a:pPr>
            <a:r>
              <a:rPr lang="zh-TW" altLang="en-US" sz="3600" b="1" dirty="0" smtClean="0"/>
              <a:t>救主聖名最甜最美，別無他名可比。</a:t>
            </a:r>
            <a:endParaRPr lang="en-US" altLang="zh-TW" sz="3600" b="1" dirty="0" smtClean="0"/>
          </a:p>
          <a:p>
            <a:pPr marL="0" indent="0">
              <a:buNone/>
            </a:pPr>
            <a:endParaRPr lang="en-US" sz="3600" b="1" dirty="0"/>
          </a:p>
          <a:p>
            <a:pPr marL="0" indent="0">
              <a:buNone/>
            </a:pPr>
            <a:r>
              <a:rPr lang="zh-TW" altLang="en-US" sz="3600" b="1" dirty="0"/>
              <a:t>痛悔的心獲得盼望。溫柔的心歡暢；</a:t>
            </a:r>
            <a:r>
              <a:rPr lang="zh-TW" altLang="en-US" sz="3600" b="1" dirty="0" smtClean="0"/>
              <a:t/>
            </a:r>
            <a:br>
              <a:rPr lang="zh-TW" altLang="en-US" sz="3600" b="1" dirty="0" smtClean="0"/>
            </a:br>
            <a:r>
              <a:rPr lang="zh-TW" altLang="en-US" sz="3600" b="1" dirty="0"/>
              <a:t>跌倒的人必蒙垂憐，尋求必得尋見。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04402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3600" b="1" dirty="0" smtClean="0"/>
              <a:t>尋見的人得著甚麼？筆墨難以描繪。</a:t>
            </a:r>
          </a:p>
          <a:p>
            <a:pPr marL="0" indent="0">
              <a:buNone/>
            </a:pPr>
            <a:r>
              <a:rPr lang="zh-TW" altLang="en-US" sz="3600" b="1" dirty="0" smtClean="0"/>
              <a:t>耶穌的愛究竟如何？惟蒙愛者領會。</a:t>
            </a:r>
          </a:p>
          <a:p>
            <a:pPr marL="0" indent="0">
              <a:buNone/>
            </a:pPr>
            <a:endParaRPr lang="zh-TW" altLang="en-US" sz="3600" b="1" dirty="0" smtClean="0"/>
          </a:p>
          <a:p>
            <a:pPr marL="0" indent="0">
              <a:buNone/>
            </a:pPr>
            <a:r>
              <a:rPr lang="zh-TW" altLang="en-US" sz="3600" b="1" dirty="0" smtClean="0"/>
              <a:t>只有耶穌是我喜樂，是我將來冠冕；</a:t>
            </a:r>
          </a:p>
          <a:p>
            <a:pPr marL="0" indent="0">
              <a:buNone/>
            </a:pPr>
            <a:r>
              <a:rPr lang="zh-TW" altLang="en-US" sz="3600" b="1" dirty="0" smtClean="0"/>
              <a:t>懇求耶穌成我榮耀，直到永永遠遠。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4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新細明體</vt:lpstr>
      <vt:lpstr>Office Theme</vt:lpstr>
      <vt:lpstr>【思慕耶穌】詩集：生命聖詩，77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【思慕耶穌】詩集：生命聖詩，77</dc:title>
  <dc:creator>Chow, Raymond</dc:creator>
  <cp:lastModifiedBy>Chow, Raymond</cp:lastModifiedBy>
  <cp:revision>1</cp:revision>
  <dcterms:created xsi:type="dcterms:W3CDTF">2020-02-08T18:26:04Z</dcterms:created>
  <dcterms:modified xsi:type="dcterms:W3CDTF">2020-02-08T18:30:19Z</dcterms:modified>
</cp:coreProperties>
</file>