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8FB3-3A96-4C52-B849-B53623289812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A2D1-639F-4302-A9EE-80514F459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8FB3-3A96-4C52-B849-B53623289812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A2D1-639F-4302-A9EE-80514F459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8FB3-3A96-4C52-B849-B53623289812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A2D1-639F-4302-A9EE-80514F459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8FB3-3A96-4C52-B849-B53623289812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A2D1-639F-4302-A9EE-80514F459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8FB3-3A96-4C52-B849-B53623289812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A2D1-639F-4302-A9EE-80514F459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8FB3-3A96-4C52-B849-B53623289812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A2D1-639F-4302-A9EE-80514F459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8FB3-3A96-4C52-B849-B53623289812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A2D1-639F-4302-A9EE-80514F459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8FB3-3A96-4C52-B849-B53623289812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A2D1-639F-4302-A9EE-80514F459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8FB3-3A96-4C52-B849-B53623289812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A2D1-639F-4302-A9EE-80514F459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8FB3-3A96-4C52-B849-B53623289812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A2D1-639F-4302-A9EE-80514F459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8FB3-3A96-4C52-B849-B53623289812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3A2D1-639F-4302-A9EE-80514F459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8FB3-3A96-4C52-B849-B53623289812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3A2D1-639F-4302-A9EE-80514F459C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讚美救主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80</a:t>
            </a:r>
            <a:br>
              <a:rPr lang="en-US" altLang="zh-TW" sz="2200" b="1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04056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b="1" dirty="0" smtClean="0"/>
              <a:t>讚美！讚美！主耶穌我們的救主！全地歌唱，將祂妙愛傳揚。歡呼！歡呼！天使長榮耀的歡呼：能力，尊榮，都歸與主聖名！如同牧人，耶穌保護祂小羊；祂以膀臂，終日懷抱撫養。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 smtClean="0"/>
              <a:t>副歌：讚美！讚美！傳揚祂無比的大愛！</a:t>
            </a:r>
            <a:br>
              <a:rPr lang="zh-TW" altLang="en-US" b="1" dirty="0" smtClean="0"/>
            </a:br>
            <a:r>
              <a:rPr lang="zh-TW" altLang="en-US" b="1" dirty="0" smtClean="0"/>
              <a:t>　　　讚美！讚美！歌唱直到萬代！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373216"/>
          </a:xfrm>
        </p:spPr>
        <p:txBody>
          <a:bodyPr/>
          <a:lstStyle/>
          <a:p>
            <a:pPr algn="ctr">
              <a:buNone/>
            </a:pPr>
            <a:r>
              <a:rPr lang="zh-TW" altLang="en-US" b="1" dirty="0" smtClean="0"/>
              <a:t>讚美！讚美！主耶穌我們的救主！為我眾罪受苦流血死亡。我們磐石，永遠救恩極大盼望，歡呼！歡呼！耶穌被釘君王。高聲讚美：祂擔當我眾憂傷；無比大愛，奇妙，深厚，堅強。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副歌：讚美！讚美！傳揚祂無比的大愛！</a:t>
            </a:r>
            <a:br>
              <a:rPr lang="zh-TW" altLang="en-US" b="1" dirty="0" smtClean="0"/>
            </a:br>
            <a:r>
              <a:rPr lang="zh-TW" altLang="en-US" b="1" dirty="0" smtClean="0"/>
              <a:t>　　　讚美！讚美！歌唱直到萬代！</a:t>
            </a:r>
            <a:endParaRPr lang="en-US" b="1" dirty="0" smtClean="0"/>
          </a:p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b="1" dirty="0" smtClean="0"/>
              <a:t> 讚美！讚美！主耶穌我們的救主！頌讚聲音響遍天上各處。耶穌救主，掌權直到永永遠遠，尊祂為王，先知大祭司長！基督快來，得勝世界立國度；榮耀權柄，永歸我主耶穌！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zh-TW" altLang="en-US" b="1" dirty="0" smtClean="0"/>
              <a:t>副歌：讚美！讚美！傳揚祂無比的大愛！</a:t>
            </a:r>
            <a:br>
              <a:rPr lang="zh-TW" altLang="en-US" b="1" dirty="0" smtClean="0"/>
            </a:br>
            <a:r>
              <a:rPr lang="zh-TW" altLang="en-US" b="1" dirty="0" smtClean="0"/>
              <a:t>　　　讚美！讚美！歌唱直到萬代！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262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【讚美救主】 生命聖詩，80 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【讚美救主】 生命聖詩，80 </dc:title>
  <dc:creator>phil tsang</dc:creator>
  <cp:lastModifiedBy>phil tsang</cp:lastModifiedBy>
  <cp:revision>1</cp:revision>
  <dcterms:created xsi:type="dcterms:W3CDTF">2012-01-01T02:37:26Z</dcterms:created>
  <dcterms:modified xsi:type="dcterms:W3CDTF">2012-01-01T02:41:56Z</dcterms:modified>
</cp:coreProperties>
</file>