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3E53-7828-497E-82A9-C4B2A8E3B079}" type="datetimeFigureOut">
              <a:rPr lang="en-US" smtClean="0"/>
              <a:t>12/12/2010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A44A7-3A96-48F9-BF1B-9FB60D8D5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3E53-7828-497E-82A9-C4B2A8E3B079}" type="datetimeFigureOut">
              <a:rPr lang="en-US" smtClean="0"/>
              <a:t>12/12/2010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A44A7-3A96-48F9-BF1B-9FB60D8D5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3E53-7828-497E-82A9-C4B2A8E3B079}" type="datetimeFigureOut">
              <a:rPr lang="en-US" smtClean="0"/>
              <a:t>12/12/2010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A44A7-3A96-48F9-BF1B-9FB60D8D5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3E53-7828-497E-82A9-C4B2A8E3B079}" type="datetimeFigureOut">
              <a:rPr lang="en-US" smtClean="0"/>
              <a:t>12/12/2010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A44A7-3A96-48F9-BF1B-9FB60D8D5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3E53-7828-497E-82A9-C4B2A8E3B079}" type="datetimeFigureOut">
              <a:rPr lang="en-US" smtClean="0"/>
              <a:t>12/12/2010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A44A7-3A96-48F9-BF1B-9FB60D8D5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3E53-7828-497E-82A9-C4B2A8E3B079}" type="datetimeFigureOut">
              <a:rPr lang="en-US" smtClean="0"/>
              <a:t>12/12/2010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A44A7-3A96-48F9-BF1B-9FB60D8D5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3E53-7828-497E-82A9-C4B2A8E3B079}" type="datetimeFigureOut">
              <a:rPr lang="en-US" smtClean="0"/>
              <a:t>12/12/2010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A44A7-3A96-48F9-BF1B-9FB60D8D5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3E53-7828-497E-82A9-C4B2A8E3B079}" type="datetimeFigureOut">
              <a:rPr lang="en-US" smtClean="0"/>
              <a:t>12/12/2010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A44A7-3A96-48F9-BF1B-9FB60D8D5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3E53-7828-497E-82A9-C4B2A8E3B079}" type="datetimeFigureOut">
              <a:rPr lang="en-US" smtClean="0"/>
              <a:t>12/12/2010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A44A7-3A96-48F9-BF1B-9FB60D8D5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3E53-7828-497E-82A9-C4B2A8E3B079}" type="datetimeFigureOut">
              <a:rPr lang="en-US" smtClean="0"/>
              <a:t>12/12/2010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A44A7-3A96-48F9-BF1B-9FB60D8D5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3E53-7828-497E-82A9-C4B2A8E3B079}" type="datetimeFigureOut">
              <a:rPr lang="en-US" smtClean="0"/>
              <a:t>12/12/2010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A44A7-3A96-48F9-BF1B-9FB60D8D5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33E53-7828-497E-82A9-C4B2A8E3B079}" type="datetimeFigureOut">
              <a:rPr lang="en-US" smtClean="0"/>
              <a:t>12/12/2010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A44A7-3A96-48F9-BF1B-9FB60D8D53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【</a:t>
            </a:r>
            <a:r>
              <a:rPr lang="zh-TW" altLang="en-US" b="1" dirty="0" smtClean="0"/>
              <a:t>普世歡騰</a:t>
            </a:r>
            <a:r>
              <a:rPr lang="en-US" altLang="zh-TW" b="1" dirty="0" smtClean="0"/>
              <a:t>】</a:t>
            </a:r>
            <a:br>
              <a:rPr lang="en-US" altLang="zh-TW" b="1" dirty="0" smtClean="0"/>
            </a:br>
            <a:r>
              <a:rPr lang="zh-TW" altLang="en-US" sz="2200" b="1" dirty="0" smtClean="0"/>
              <a:t>詩集：生命聖詩，</a:t>
            </a:r>
            <a:r>
              <a:rPr lang="en-US" altLang="zh-TW" sz="2200" b="1" dirty="0" smtClean="0"/>
              <a:t>89</a:t>
            </a:r>
            <a:br>
              <a:rPr lang="en-US" altLang="zh-TW" sz="2200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16832"/>
            <a:ext cx="9036496" cy="5301208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chemeClr val="tx1"/>
                </a:solidFill>
              </a:rPr>
              <a:t>普世歡騰，救主降臨！全地接祂為王；</a:t>
            </a:r>
            <a:br>
              <a:rPr lang="zh-TW" altLang="en-US" b="1" dirty="0" smtClean="0">
                <a:solidFill>
                  <a:schemeClr val="tx1"/>
                </a:solidFill>
              </a:rPr>
            </a:br>
            <a:r>
              <a:rPr lang="zh-TW" altLang="en-US" b="1" dirty="0" smtClean="0">
                <a:solidFill>
                  <a:schemeClr val="tx1"/>
                </a:solidFill>
              </a:rPr>
              <a:t>萬心為主預備地方，宇宙萬物歌唱，</a:t>
            </a:r>
            <a:br>
              <a:rPr lang="zh-TW" altLang="en-US" b="1" dirty="0" smtClean="0">
                <a:solidFill>
                  <a:schemeClr val="tx1"/>
                </a:solidFill>
              </a:rPr>
            </a:br>
            <a:r>
              <a:rPr lang="zh-TW" altLang="en-US" b="1" dirty="0" smtClean="0">
                <a:solidFill>
                  <a:schemeClr val="tx1"/>
                </a:solidFill>
              </a:rPr>
              <a:t>宇宙萬物歌唱，宇宙，宇宙萬物歌唱。</a:t>
            </a:r>
            <a:br>
              <a:rPr lang="zh-TW" altLang="en-US" b="1" dirty="0" smtClean="0">
                <a:solidFill>
                  <a:schemeClr val="tx1"/>
                </a:solidFill>
              </a:rPr>
            </a:br>
            <a:r>
              <a:rPr lang="zh-TW" altLang="en-US" b="1" dirty="0" smtClean="0">
                <a:solidFill>
                  <a:schemeClr val="tx1"/>
                </a:solidFill>
              </a:rPr>
              <a:t/>
            </a:r>
            <a:br>
              <a:rPr lang="zh-TW" altLang="en-US" b="1" dirty="0" smtClean="0">
                <a:solidFill>
                  <a:schemeClr val="tx1"/>
                </a:solidFill>
              </a:rPr>
            </a:br>
            <a:endParaRPr lang="zh-TW" altLang="en-US" b="1" dirty="0" smtClean="0">
              <a:solidFill>
                <a:schemeClr val="tx1"/>
              </a:solidFill>
            </a:endParaRPr>
          </a:p>
          <a:p>
            <a:r>
              <a:rPr lang="zh-TW" altLang="en-US" b="1" dirty="0" smtClean="0">
                <a:solidFill>
                  <a:schemeClr val="tx1"/>
                </a:solidFill>
              </a:rPr>
              <a:t>大地歡騰，主治萬方！萬民高聲頌揚；</a:t>
            </a:r>
            <a:br>
              <a:rPr lang="zh-TW" altLang="en-US" b="1" dirty="0" smtClean="0">
                <a:solidFill>
                  <a:schemeClr val="tx1"/>
                </a:solidFill>
              </a:rPr>
            </a:br>
            <a:r>
              <a:rPr lang="zh-TW" altLang="en-US" b="1" dirty="0" smtClean="0">
                <a:solidFill>
                  <a:schemeClr val="tx1"/>
                </a:solidFill>
              </a:rPr>
              <a:t>田野，江河，平原，山崗，響應歌聲嘹亮，</a:t>
            </a:r>
            <a:br>
              <a:rPr lang="zh-TW" altLang="en-US" b="1" dirty="0" smtClean="0">
                <a:solidFill>
                  <a:schemeClr val="tx1"/>
                </a:solidFill>
              </a:rPr>
            </a:br>
            <a:r>
              <a:rPr lang="zh-TW" altLang="en-US" b="1" dirty="0" smtClean="0">
                <a:solidFill>
                  <a:schemeClr val="tx1"/>
                </a:solidFill>
              </a:rPr>
              <a:t>響應歌聲嘹亮，響應，響應歌聲嘹亮。</a:t>
            </a:r>
            <a:br>
              <a:rPr lang="zh-TW" altLang="en-US" b="1" dirty="0" smtClean="0">
                <a:solidFill>
                  <a:schemeClr val="tx1"/>
                </a:solidFill>
              </a:rPr>
            </a:br>
            <a:endParaRPr lang="zh-TW" altLang="en-US" b="1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20000"/>
              </a:lnSpc>
              <a:buNone/>
            </a:pPr>
            <a:r>
              <a:rPr lang="zh-TW" altLang="en-US" b="1" dirty="0" smtClean="0"/>
              <a:t>世上一切罪惡憂傷，從此不再生長；</a:t>
            </a:r>
            <a:br>
              <a:rPr lang="zh-TW" altLang="en-US" b="1" dirty="0" smtClean="0"/>
            </a:br>
            <a:r>
              <a:rPr lang="zh-TW" altLang="en-US" b="1" dirty="0" smtClean="0"/>
              <a:t>普世咒詛變為恩典，主愛澤及四方，</a:t>
            </a:r>
            <a:br>
              <a:rPr lang="zh-TW" altLang="en-US" b="1" dirty="0" smtClean="0"/>
            </a:br>
            <a:r>
              <a:rPr lang="zh-TW" altLang="en-US" b="1" dirty="0" smtClean="0"/>
              <a:t>主愛澤及四方，主愛，主愛澤及四方。</a:t>
            </a:r>
            <a:br>
              <a:rPr lang="zh-TW" altLang="en-US" b="1" dirty="0" smtClean="0"/>
            </a:b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zh-TW" altLang="en-US" b="1" dirty="0" smtClean="0"/>
          </a:p>
          <a:p>
            <a:pPr algn="ctr">
              <a:lnSpc>
                <a:spcPct val="110000"/>
              </a:lnSpc>
              <a:buNone/>
            </a:pPr>
            <a:r>
              <a:rPr lang="zh-TW" altLang="en-US" b="1" dirty="0" smtClean="0"/>
              <a:t>主以真理，恩治萬方，要在萬國民中，</a:t>
            </a:r>
            <a:br>
              <a:rPr lang="zh-TW" altLang="en-US" b="1" dirty="0" smtClean="0"/>
            </a:br>
            <a:r>
              <a:rPr lang="zh-TW" altLang="en-US" b="1" dirty="0" smtClean="0"/>
              <a:t>彰顯上主公義榮光，主愛奇妙豐盛，</a:t>
            </a:r>
            <a:br>
              <a:rPr lang="zh-TW" altLang="en-US" b="1" dirty="0" smtClean="0"/>
            </a:br>
            <a:r>
              <a:rPr lang="zh-TW" altLang="en-US" b="1" dirty="0" smtClean="0"/>
              <a:t>主愛奇妙豐盛，主愛，主愛奇妙豐盛。</a:t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【普世歡騰】 詩集：生命聖詩，89   </vt:lpstr>
      <vt:lpstr>Slide 2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【普世歡騰】 詩集：生命聖詩，89   </dc:title>
  <dc:creator>phil tsang</dc:creator>
  <cp:lastModifiedBy>phil tsang</cp:lastModifiedBy>
  <cp:revision>1</cp:revision>
  <dcterms:created xsi:type="dcterms:W3CDTF">2010-12-12T05:25:28Z</dcterms:created>
  <dcterms:modified xsi:type="dcterms:W3CDTF">2010-12-12T05:28:06Z</dcterms:modified>
</cp:coreProperties>
</file>