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9E95-186C-4BDF-91A1-BDC0D4AC1684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4BDD-A223-4314-A030-E84BFE9A6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9E95-186C-4BDF-91A1-BDC0D4AC1684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4BDD-A223-4314-A030-E84BFE9A6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9E95-186C-4BDF-91A1-BDC0D4AC1684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4BDD-A223-4314-A030-E84BFE9A6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9E95-186C-4BDF-91A1-BDC0D4AC1684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4BDD-A223-4314-A030-E84BFE9A6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9E95-186C-4BDF-91A1-BDC0D4AC1684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4BDD-A223-4314-A030-E84BFE9A6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9E95-186C-4BDF-91A1-BDC0D4AC1684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4BDD-A223-4314-A030-E84BFE9A6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9E95-186C-4BDF-91A1-BDC0D4AC1684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4BDD-A223-4314-A030-E84BFE9A6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9E95-186C-4BDF-91A1-BDC0D4AC1684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4BDD-A223-4314-A030-E84BFE9A6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9E95-186C-4BDF-91A1-BDC0D4AC1684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4BDD-A223-4314-A030-E84BFE9A6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9E95-186C-4BDF-91A1-BDC0D4AC1684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4BDD-A223-4314-A030-E84BFE9A6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9E95-186C-4BDF-91A1-BDC0D4AC1684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4BDD-A223-4314-A030-E84BFE9A6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B9E95-186C-4BDF-91A1-BDC0D4AC1684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54BDD-A223-4314-A030-E84BFE9A66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朝拜新生王</a:t>
            </a:r>
            <a:r>
              <a:rPr lang="en-US" altLang="zh-TW" b="1" dirty="0" smtClean="0"/>
              <a:t>】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200" b="1" dirty="0" smtClean="0"/>
              <a:t>生命聖詩，</a:t>
            </a:r>
            <a:r>
              <a:rPr lang="en-US" altLang="zh-TW" sz="2200" b="1" dirty="0" smtClean="0"/>
              <a:t>102</a:t>
            </a:r>
            <a:br>
              <a:rPr lang="en-US" altLang="zh-TW" sz="2200" b="1" dirty="0" smtClean="0"/>
            </a:br>
            <a:endParaRPr lang="en-US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altLang="zh-TW" b="1" dirty="0" smtClean="0"/>
              <a:t>1  </a:t>
            </a:r>
            <a:r>
              <a:rPr lang="zh-TW" altLang="en-US" b="1" dirty="0" smtClean="0"/>
              <a:t>博士三人來自東方，攜帶禮物獻新生王，</a:t>
            </a:r>
            <a:br>
              <a:rPr lang="zh-TW" altLang="en-US" b="1" dirty="0" smtClean="0"/>
            </a:br>
            <a:r>
              <a:rPr lang="zh-TW" altLang="en-US" b="1" dirty="0" smtClean="0"/>
              <a:t>跟隨景星在前引領，跋涉河流山崗。</a:t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zh-TW" altLang="en-US" b="1" dirty="0" smtClean="0"/>
          </a:p>
          <a:p>
            <a:pPr marL="514350" indent="-514350" algn="ctr">
              <a:buAutoNum type="arabicPlain" startAt="2"/>
            </a:pPr>
            <a:r>
              <a:rPr lang="zh-TW" altLang="en-US" b="1" dirty="0" smtClean="0"/>
              <a:t>新王誕生伯利恆城，我攜黃金恭敬獻呈，</a:t>
            </a:r>
            <a:br>
              <a:rPr lang="zh-TW" altLang="en-US" b="1" dirty="0" smtClean="0"/>
            </a:br>
            <a:r>
              <a:rPr lang="zh-TW" altLang="en-US" b="1" dirty="0" smtClean="0"/>
              <a:t>祂掌王權統治萬邦，直至永世無疆。</a:t>
            </a:r>
            <a:endParaRPr lang="en-US" altLang="zh-TW" b="1" dirty="0"/>
          </a:p>
          <a:p>
            <a:pPr marL="514350" indent="-514350" algn="ctr">
              <a:buNone/>
            </a:pP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b="1" dirty="0" smtClean="0"/>
              <a:t>副歌：啊！奇妙明星放光芒，閃爍燦爛真煇煌，</a:t>
            </a:r>
            <a:br>
              <a:rPr lang="zh-TW" altLang="en-US" b="1" dirty="0" smtClean="0"/>
            </a:br>
            <a:r>
              <a:rPr lang="zh-TW" altLang="en-US" b="1" dirty="0" smtClean="0"/>
              <a:t>　　　一直照亮，引向西方，領我們就主真光。</a:t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53000"/>
          </a:xfrm>
        </p:spPr>
        <p:txBody>
          <a:bodyPr>
            <a:normAutofit/>
          </a:bodyPr>
          <a:lstStyle/>
          <a:p>
            <a:pPr marL="514350" indent="-514350" algn="ctr">
              <a:buAutoNum type="arabicPlain" startAt="3"/>
            </a:pPr>
            <a:r>
              <a:rPr lang="zh-TW" altLang="en-US" b="1" dirty="0" smtClean="0"/>
              <a:t>謹將乳香歡然獻陳，臨格君王配受此香，</a:t>
            </a:r>
            <a:br>
              <a:rPr lang="zh-TW" altLang="en-US" b="1" dirty="0" smtClean="0"/>
            </a:br>
            <a:r>
              <a:rPr lang="zh-TW" altLang="en-US" b="1" dirty="0" smtClean="0"/>
              <a:t>但願萬民禱告頌讚，崇拜至高君王。</a:t>
            </a:r>
            <a:br>
              <a:rPr lang="zh-TW" altLang="en-US" b="1" dirty="0" smtClean="0"/>
            </a:br>
            <a:endParaRPr lang="en-US" altLang="zh-TW" b="1" dirty="0"/>
          </a:p>
          <a:p>
            <a:pPr marL="514350" indent="-514350" algn="ctr">
              <a:buNone/>
            </a:pPr>
            <a:r>
              <a:rPr lang="en-US" altLang="zh-TW" b="1" dirty="0" smtClean="0"/>
              <a:t> </a:t>
            </a:r>
            <a:r>
              <a:rPr lang="en-US" altLang="zh-TW" b="1" dirty="0" smtClean="0"/>
              <a:t>4 </a:t>
            </a:r>
            <a:r>
              <a:rPr lang="zh-TW" altLang="en-US" b="1" dirty="0" smtClean="0"/>
              <a:t>獻上沒藥苦味至濃，表示我主將受傷痛，</a:t>
            </a:r>
            <a:br>
              <a:rPr lang="zh-TW" altLang="en-US" b="1" dirty="0" smtClean="0"/>
            </a:br>
            <a:r>
              <a:rPr lang="zh-TW" altLang="en-US" b="1" dirty="0" smtClean="0"/>
              <a:t>憂愁歎息流淚死亡，被葬孤寂墓中。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副歌：啊！奇妙明星放光芒，閃爍燦爛真煇煌，</a:t>
            </a:r>
            <a:br>
              <a:rPr lang="zh-TW" altLang="en-US" b="1" dirty="0" smtClean="0"/>
            </a:br>
            <a:r>
              <a:rPr lang="zh-TW" altLang="en-US" b="1" dirty="0" smtClean="0"/>
              <a:t>　　　一直照亮，引向西方，領我們就主真光。</a:t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algn="ctr">
              <a:buNone/>
            </a:pPr>
            <a:r>
              <a:rPr lang="en-US" altLang="zh-TW" b="1" dirty="0" smtClean="0"/>
              <a:t>5  </a:t>
            </a:r>
            <a:r>
              <a:rPr lang="zh-TW" altLang="en-US" b="1" dirty="0" smtClean="0"/>
              <a:t>基督復活榮耀輝煌，被殺羔羊救主我王，</a:t>
            </a:r>
            <a:br>
              <a:rPr lang="zh-TW" altLang="en-US" b="1" dirty="0" smtClean="0"/>
            </a:br>
            <a:r>
              <a:rPr lang="zh-TW" altLang="en-US" b="1" dirty="0" smtClean="0"/>
              <a:t>哈利路亞，哈利路亞，聲震天地四方。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 algn="ctr">
              <a:buNone/>
            </a:pPr>
            <a:r>
              <a:rPr lang="zh-TW" altLang="en-US" b="1" dirty="0" smtClean="0"/>
              <a:t>副歌：啊！奇妙明星放光芒，閃爍燦爛真煇煌，</a:t>
            </a:r>
            <a:endParaRPr lang="en-US" altLang="zh-TW" b="1" dirty="0" smtClean="0"/>
          </a:p>
          <a:p>
            <a:pPr algn="ctr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        </a:t>
            </a:r>
            <a:r>
              <a:rPr lang="zh-TW" altLang="en-US" b="1" dirty="0" smtClean="0"/>
              <a:t>一直照亮，引向西方，領我們就主真光。</a:t>
            </a:r>
            <a:br>
              <a:rPr lang="zh-TW" altLang="en-US" b="1" dirty="0" smtClean="0"/>
            </a:br>
            <a:endParaRPr lang="en-US" b="1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63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【朝拜新生王】 生命聖詩，102 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【朝拜新生王】 生命聖詩，102 </dc:title>
  <dc:creator>Owner</dc:creator>
  <cp:lastModifiedBy>Owner</cp:lastModifiedBy>
  <cp:revision>1</cp:revision>
  <dcterms:created xsi:type="dcterms:W3CDTF">2013-12-29T02:02:34Z</dcterms:created>
  <dcterms:modified xsi:type="dcterms:W3CDTF">2013-12-29T02:07:10Z</dcterms:modified>
</cp:coreProperties>
</file>