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298A-51F5-48CD-98AC-AE0934773E49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B384-ED58-47DC-BB78-8B64025A2A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主在十架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119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428868"/>
            <a:ext cx="8472518" cy="504351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1  </a:t>
            </a:r>
            <a:r>
              <a:rPr lang="zh-TW" altLang="en-US" sz="4000" dirty="0" smtClean="0"/>
              <a:t>我主為何流出寶血，願意忍受死亡，</a:t>
            </a:r>
            <a:br>
              <a:rPr lang="zh-TW" altLang="en-US" sz="4000" dirty="0" smtClean="0"/>
            </a:br>
            <a:r>
              <a:rPr lang="zh-TW" altLang="en-US" sz="4000" dirty="0" smtClean="0"/>
              <a:t>甘願代替卑微的我，遍歷痛苦悲愴？</a:t>
            </a:r>
            <a:endParaRPr lang="en-US" altLang="zh-TW" sz="4000" dirty="0" smtClean="0"/>
          </a:p>
          <a:p>
            <a:endParaRPr lang="en-US" sz="4000" dirty="0"/>
          </a:p>
          <a:p>
            <a:pPr>
              <a:buNone/>
            </a:pPr>
            <a:r>
              <a:rPr lang="en-US" altLang="zh-TW" sz="4000" dirty="0" smtClean="0"/>
              <a:t>2  </a:t>
            </a:r>
            <a:r>
              <a:rPr lang="zh-TW" altLang="en-US" sz="4000" dirty="0" smtClean="0"/>
              <a:t>救主是否為我罪愆，被釘十架受害？</a:t>
            </a:r>
            <a:br>
              <a:rPr lang="zh-TW" altLang="en-US" sz="4000" dirty="0" smtClean="0"/>
            </a:br>
            <a:r>
              <a:rPr lang="zh-TW" altLang="en-US" sz="4000" dirty="0" smtClean="0"/>
              <a:t>無限慈憐，無限恩典，無窮無邊的愛。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主在十架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119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2285968"/>
            <a:ext cx="9144000" cy="4572032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   </a:t>
            </a:r>
            <a:r>
              <a:rPr lang="en-US" altLang="zh-TW" sz="4000" dirty="0" smtClean="0"/>
              <a:t>3  </a:t>
            </a:r>
            <a:r>
              <a:rPr lang="zh-TW" altLang="en-US" sz="4000" dirty="0" smtClean="0"/>
              <a:t>當創造主，耶穌基督，為眾罪人殉亡，</a:t>
            </a:r>
            <a:br>
              <a:rPr lang="zh-TW" altLang="en-US" sz="4000" dirty="0" smtClean="0"/>
            </a:br>
            <a:r>
              <a:rPr lang="zh-TW" altLang="en-US" sz="4000" dirty="0" smtClean="0"/>
              <a:t>     太陽隱藏不忍觀看，天地昏暗無光。</a:t>
            </a:r>
            <a:br>
              <a:rPr lang="zh-TW" altLang="en-US" sz="4000" dirty="0" smtClean="0"/>
            </a:b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en-US" altLang="zh-TW" sz="4000" dirty="0" smtClean="0"/>
              <a:t>4  </a:t>
            </a:r>
            <a:r>
              <a:rPr lang="zh-TW" altLang="en-US" sz="4000" dirty="0" smtClean="0"/>
              <a:t>縱我盡流傷心眼淚，難報救主大愛，</a:t>
            </a:r>
            <a:br>
              <a:rPr lang="zh-TW" altLang="en-US" sz="4000" dirty="0" smtClean="0"/>
            </a:br>
            <a:r>
              <a:rPr lang="zh-TW" altLang="en-US" sz="4000" dirty="0" smtClean="0"/>
              <a:t>     惟獻自己身心與主，一生永不更改。</a:t>
            </a:r>
            <a:br>
              <a:rPr lang="zh-TW" altLang="en-US" sz="4000" dirty="0" smtClean="0"/>
            </a:br>
            <a:endParaRPr lang="zh-TW" altLang="en-US" sz="4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【主在十架】 詩集：生命聖詩，119 </vt:lpstr>
      <vt:lpstr>【主在十架】 詩集：生命聖詩，119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【主在十架】 詩集：生命聖詩，119 </dc:title>
  <dc:creator>phil tsang</dc:creator>
  <cp:lastModifiedBy>phil tsang</cp:lastModifiedBy>
  <cp:revision>1</cp:revision>
  <dcterms:created xsi:type="dcterms:W3CDTF">2010-04-04T21:25:40Z</dcterms:created>
  <dcterms:modified xsi:type="dcterms:W3CDTF">2010-04-04T21:28:36Z</dcterms:modified>
</cp:coreProperties>
</file>