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579-6506-4C9A-B6CB-83C593E2BB8C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5C59-9F4F-49F3-81C7-BB9DC7CE3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579-6506-4C9A-B6CB-83C593E2BB8C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5C59-9F4F-49F3-81C7-BB9DC7CE3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579-6506-4C9A-B6CB-83C593E2BB8C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5C59-9F4F-49F3-81C7-BB9DC7CE3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579-6506-4C9A-B6CB-83C593E2BB8C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5C59-9F4F-49F3-81C7-BB9DC7CE3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579-6506-4C9A-B6CB-83C593E2BB8C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5C59-9F4F-49F3-81C7-BB9DC7CE3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579-6506-4C9A-B6CB-83C593E2BB8C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5C59-9F4F-49F3-81C7-BB9DC7CE3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579-6506-4C9A-B6CB-83C593E2BB8C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5C59-9F4F-49F3-81C7-BB9DC7CE3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579-6506-4C9A-B6CB-83C593E2BB8C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5C59-9F4F-49F3-81C7-BB9DC7CE3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579-6506-4C9A-B6CB-83C593E2BB8C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5C59-9F4F-49F3-81C7-BB9DC7CE3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579-6506-4C9A-B6CB-83C593E2BB8C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5C59-9F4F-49F3-81C7-BB9DC7CE3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4A579-6506-4C9A-B6CB-83C593E2BB8C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B5C59-9F4F-49F3-81C7-BB9DC7CE3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A579-6506-4C9A-B6CB-83C593E2BB8C}" type="datetimeFigureOut">
              <a:rPr lang="en-US" smtClean="0"/>
              <a:pPr/>
              <a:t>3/5/2011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B5C59-9F4F-49F3-81C7-BB9DC7CE3A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為我受傷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700" dirty="0" smtClean="0"/>
              <a:t>詩集：生命聖詩，</a:t>
            </a:r>
            <a:r>
              <a:rPr lang="en-US" altLang="zh-TW" sz="2700" dirty="0" smtClean="0"/>
              <a:t>124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5992"/>
            <a:ext cx="9144000" cy="3840171"/>
          </a:xfrm>
        </p:spPr>
        <p:txBody>
          <a:bodyPr/>
          <a:lstStyle/>
          <a:p>
            <a:pPr>
              <a:buNone/>
            </a:pPr>
            <a:r>
              <a:rPr lang="en-US" altLang="zh-TW" b="1" dirty="0" smtClean="0"/>
              <a:t>1 </a:t>
            </a:r>
            <a:r>
              <a:rPr lang="zh-TW" altLang="en-US" b="1" dirty="0" smtClean="0"/>
              <a:t>為我受傷，為我受傷，十字架上耶穌為我受傷；</a:t>
            </a:r>
            <a:br>
              <a:rPr lang="zh-TW" altLang="en-US" b="1" dirty="0" smtClean="0"/>
            </a:br>
            <a:r>
              <a:rPr lang="zh-TW" altLang="en-US" b="1" dirty="0" smtClean="0"/>
              <a:t>罪蒙赦免我今得著釋放，皆因救主耶穌為我受傷。</a:t>
            </a:r>
            <a:endParaRPr lang="en-US" altLang="zh-TW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altLang="zh-TW" b="1" dirty="0" smtClean="0"/>
              <a:t>2 </a:t>
            </a:r>
            <a:r>
              <a:rPr lang="zh-TW" altLang="en-US" b="1" dirty="0" smtClean="0"/>
              <a:t>為我受死，為我受死，十字架上耶穌為我受死；</a:t>
            </a:r>
            <a:br>
              <a:rPr lang="zh-TW" altLang="en-US" b="1" dirty="0" smtClean="0"/>
            </a:br>
            <a:r>
              <a:rPr lang="zh-TW" altLang="en-US" b="1" dirty="0" smtClean="0"/>
              <a:t>因祂受死我得救贖福祉，皆因救主耶穌為我受死</a:t>
            </a:r>
            <a:r>
              <a:rPr lang="zh-TW" altLang="en-US" dirty="0" smtClean="0"/>
              <a:t>。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16832"/>
            <a:ext cx="9144000" cy="4286280"/>
          </a:xfrm>
        </p:spPr>
        <p:txBody>
          <a:bodyPr/>
          <a:lstStyle/>
          <a:p>
            <a:pPr>
              <a:buNone/>
            </a:pPr>
            <a:r>
              <a:rPr lang="en-US" altLang="zh-TW" b="1" dirty="0" smtClean="0"/>
              <a:t>3  </a:t>
            </a:r>
            <a:r>
              <a:rPr lang="zh-TW" altLang="en-US" b="1" dirty="0" smtClean="0"/>
              <a:t>為我復活，為我復活，從墳墓裡主已為我復活；</a:t>
            </a:r>
            <a:br>
              <a:rPr lang="zh-TW" altLang="en-US" b="1" dirty="0" smtClean="0"/>
            </a:br>
            <a:r>
              <a:rPr lang="zh-TW" altLang="en-US" b="1" dirty="0" smtClean="0"/>
              <a:t>死亡毒鉤今後不能害我，皆因救主耶穌為我復活。</a:t>
            </a:r>
            <a:endParaRPr lang="en-US" altLang="zh-TW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altLang="zh-TW" b="1" dirty="0" smtClean="0"/>
              <a:t>4  </a:t>
            </a:r>
            <a:r>
              <a:rPr lang="zh-TW" altLang="en-US" b="1" dirty="0" smtClean="0"/>
              <a:t>為我再來，為我再來，必有一天主要為我再來；</a:t>
            </a:r>
            <a:br>
              <a:rPr lang="zh-TW" altLang="en-US" b="1" dirty="0" smtClean="0"/>
            </a:br>
            <a:r>
              <a:rPr lang="zh-TW" altLang="en-US" b="1" dirty="0" smtClean="0"/>
              <a:t>見主慈顏何等喜樂暢快，滿心讚美主祂為我再來。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50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【為我受傷】 詩集：生命聖詩，124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【為我受傷】 詩集：生命聖詩，124</dc:title>
  <dc:creator>phil tsang</dc:creator>
  <cp:lastModifiedBy>phil tsang</cp:lastModifiedBy>
  <cp:revision>2</cp:revision>
  <dcterms:created xsi:type="dcterms:W3CDTF">2009-11-29T04:17:28Z</dcterms:created>
  <dcterms:modified xsi:type="dcterms:W3CDTF">2011-03-06T04:18:24Z</dcterms:modified>
</cp:coreProperties>
</file>