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E0AC-FC96-449C-A717-2EE998B8CB55}" type="datetimeFigureOut">
              <a:rPr lang="en-US" smtClean="0"/>
              <a:t>6/19/2011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056F-0D88-4AC9-9810-8E63ADD71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E0AC-FC96-449C-A717-2EE998B8CB55}" type="datetimeFigureOut">
              <a:rPr lang="en-US" smtClean="0"/>
              <a:t>6/19/2011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056F-0D88-4AC9-9810-8E63ADD71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E0AC-FC96-449C-A717-2EE998B8CB55}" type="datetimeFigureOut">
              <a:rPr lang="en-US" smtClean="0"/>
              <a:t>6/19/2011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056F-0D88-4AC9-9810-8E63ADD71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E0AC-FC96-449C-A717-2EE998B8CB55}" type="datetimeFigureOut">
              <a:rPr lang="en-US" smtClean="0"/>
              <a:t>6/19/2011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056F-0D88-4AC9-9810-8E63ADD71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E0AC-FC96-449C-A717-2EE998B8CB55}" type="datetimeFigureOut">
              <a:rPr lang="en-US" smtClean="0"/>
              <a:t>6/19/2011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056F-0D88-4AC9-9810-8E63ADD71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E0AC-FC96-449C-A717-2EE998B8CB55}" type="datetimeFigureOut">
              <a:rPr lang="en-US" smtClean="0"/>
              <a:t>6/19/2011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056F-0D88-4AC9-9810-8E63ADD71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E0AC-FC96-449C-A717-2EE998B8CB55}" type="datetimeFigureOut">
              <a:rPr lang="en-US" smtClean="0"/>
              <a:t>6/19/2011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056F-0D88-4AC9-9810-8E63ADD71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E0AC-FC96-449C-A717-2EE998B8CB55}" type="datetimeFigureOut">
              <a:rPr lang="en-US" smtClean="0"/>
              <a:t>6/19/2011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056F-0D88-4AC9-9810-8E63ADD71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E0AC-FC96-449C-A717-2EE998B8CB55}" type="datetimeFigureOut">
              <a:rPr lang="en-US" smtClean="0"/>
              <a:t>6/19/2011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056F-0D88-4AC9-9810-8E63ADD71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E0AC-FC96-449C-A717-2EE998B8CB55}" type="datetimeFigureOut">
              <a:rPr lang="en-US" smtClean="0"/>
              <a:t>6/19/2011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056F-0D88-4AC9-9810-8E63ADD71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E0AC-FC96-449C-A717-2EE998B8CB55}" type="datetimeFigureOut">
              <a:rPr lang="en-US" smtClean="0"/>
              <a:t>6/19/2011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056F-0D88-4AC9-9810-8E63ADD71F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DE0AC-FC96-449C-A717-2EE998B8CB55}" type="datetimeFigureOut">
              <a:rPr lang="en-US" smtClean="0"/>
              <a:t>6/19/2011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F056F-0D88-4AC9-9810-8E63ADD71F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復活得勝主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2700" dirty="0" smtClean="0"/>
              <a:t>詩集：生命聖詩，</a:t>
            </a:r>
            <a:r>
              <a:rPr lang="en-US" altLang="zh-TW" sz="2700" dirty="0" smtClean="0"/>
              <a:t>133</a:t>
            </a:r>
            <a:br>
              <a:rPr lang="en-US" altLang="zh-TW" sz="2700" dirty="0" smtClean="0"/>
            </a:b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algn="ctr">
              <a:buNone/>
            </a:pPr>
            <a:r>
              <a:rPr lang="zh-TW" altLang="en-US" b="1" dirty="0" smtClean="0"/>
              <a:t>復活得勝主，榮耀屬於你，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你已征服死權，得永遠勝利。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白衣天使下來，將墓石輥開，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只見麻布頭巾，身體已不在。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副歌：復活得勝主，榮耀屬於你，</a:t>
            </a:r>
            <a:br>
              <a:rPr lang="zh-TW" altLang="en-US" b="1" dirty="0" smtClean="0"/>
            </a:br>
            <a:r>
              <a:rPr lang="zh-TW" altLang="en-US" b="1" dirty="0" smtClean="0"/>
              <a:t>　　　你已征服死權，得永遠勝利。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257800"/>
          </a:xfrm>
        </p:spPr>
        <p:txBody>
          <a:bodyPr/>
          <a:lstStyle/>
          <a:p>
            <a:pPr algn="ctr">
              <a:buNone/>
            </a:pPr>
            <a:r>
              <a:rPr lang="zh-TW" altLang="en-US" b="1" dirty="0" smtClean="0"/>
              <a:t>看，救主耶穌復生離墳墓，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向眾親切招呼，憂懼盡消除。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教會應當歡樂，高唱凱旋歌，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因主今已復生，死權已受挫。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副歌：復活得勝主，榮耀屬於你，</a:t>
            </a:r>
            <a:br>
              <a:rPr lang="zh-TW" altLang="en-US" b="1" dirty="0" smtClean="0"/>
            </a:br>
            <a:r>
              <a:rPr lang="zh-TW" altLang="en-US" b="1" dirty="0" smtClean="0"/>
              <a:t>　　　你已征服死權，得永遠勝利。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28800"/>
            <a:ext cx="8928992" cy="5040560"/>
          </a:xfrm>
        </p:spPr>
        <p:txBody>
          <a:bodyPr/>
          <a:lstStyle/>
          <a:p>
            <a:pPr algn="ctr">
              <a:buNone/>
            </a:pPr>
            <a:r>
              <a:rPr lang="zh-TW" altLang="en-US" b="1" dirty="0" smtClean="0"/>
              <a:t>榮耀生命主，我深信不疑，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若無救主同在，生命無意義；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藉主永恆大愛，我得勝有餘，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我安渡約但，在天家安居。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副歌：復活得勝主，榮耀屬於你，</a:t>
            </a:r>
            <a:br>
              <a:rPr lang="zh-TW" altLang="en-US" b="1" dirty="0" smtClean="0"/>
            </a:br>
            <a:r>
              <a:rPr lang="zh-TW" altLang="en-US" b="1" dirty="0" smtClean="0"/>
              <a:t>　　　你已征服死權，得永遠勝利。 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204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【復活得勝主】 詩集：生命聖詩，133 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【復活得勝主】 詩集：生命聖詩，133 </dc:title>
  <dc:creator>phil tsang</dc:creator>
  <cp:lastModifiedBy>phil tsang</cp:lastModifiedBy>
  <cp:revision>1</cp:revision>
  <dcterms:created xsi:type="dcterms:W3CDTF">2011-06-19T04:11:43Z</dcterms:created>
  <dcterms:modified xsi:type="dcterms:W3CDTF">2011-06-19T04:15:51Z</dcterms:modified>
</cp:coreProperties>
</file>