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B4EA-1A25-420D-8C51-0AD8E34E51FB}" type="datetimeFigureOut">
              <a:rPr lang="en-CA" smtClean="0"/>
              <a:t>26/12/2015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665B-BF13-418C-A09B-242BD37F463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求聖靈教導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生命聖詩，</a:t>
            </a:r>
            <a:r>
              <a:rPr lang="en-US" altLang="zh-TW" sz="2200" dirty="0" smtClean="0"/>
              <a:t>154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8884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求上主聖靈，降臨我心中；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潛移又默化，消除世俗情；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垂憐我軟弱，彰顯主大能；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使我愛上主，盡力又盡心。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b="1" dirty="0" smtClean="0"/>
              <a:t>我不求異夢，或先知異象；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不求此肉身頓然脫凡塵；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亦不望天開，天使忽降臨；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但求從我靈把幽暗除清。</a:t>
            </a:r>
            <a:endParaRPr lang="en-CA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教我常感受聖靈在我旁；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訓練我擔受心靈的掙扎，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使我能勝過疑惑與歎息，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禱告未蒙允，仍耐心等候。</a:t>
            </a:r>
            <a:endParaRPr lang="en-CA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教導我愛主，像天使一樣，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聖潔的熱誠，充滿我身心，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聖靈的施洗如鴿降我身，</a:t>
            </a:r>
            <a:endParaRPr lang="en-CA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主愛 成烈火燃於我心壇。阿們。</a:t>
            </a:r>
            <a:br>
              <a:rPr lang="zh-TW" altLang="en-US" b="1" dirty="0" smtClean="0"/>
            </a:br>
            <a:endParaRPr lang="en-CA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【求聖靈教導】 生命聖詩，154</vt:lpstr>
      <vt:lpstr>Slide 2</vt:lpstr>
      <vt:lpstr>Slide 3</vt:lpstr>
      <vt:lpstr>Slide 4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【求聖靈教導】 生命聖詩，154</dc:title>
  <dc:creator>Phil Auto</dc:creator>
  <cp:lastModifiedBy>Phil Auto</cp:lastModifiedBy>
  <cp:revision>1</cp:revision>
  <dcterms:created xsi:type="dcterms:W3CDTF">2015-12-27T04:20:32Z</dcterms:created>
  <dcterms:modified xsi:type="dcterms:W3CDTF">2015-12-27T04:23:28Z</dcterms:modified>
</cp:coreProperties>
</file>