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2C92-3B9F-4057-A9D6-2F71E5E5C3B2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2C1B1-2FB9-47C5-BED1-C766C30A0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奇異的愛</a:t>
            </a:r>
            <a:r>
              <a:rPr lang="en-US" altLang="zh-TW" dirty="0" smtClean="0"/>
              <a:t>】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178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4490"/>
            <a:ext cx="9144000" cy="5043510"/>
          </a:xfrm>
        </p:spPr>
        <p:txBody>
          <a:bodyPr/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怎能如此</a:t>
            </a:r>
            <a:r>
              <a:rPr lang="en-US" altLang="zh-TW" b="1" dirty="0" smtClean="0"/>
              <a:t>, </a:t>
            </a:r>
            <a:r>
              <a:rPr lang="zh-TW" altLang="en-US" b="1" dirty="0" smtClean="0"/>
              <a:t>像我這樣罪人，也蒙寶血救贖大恩？</a:t>
            </a:r>
            <a:br>
              <a:rPr lang="zh-TW" altLang="en-US" b="1" dirty="0" smtClean="0"/>
            </a:br>
            <a:r>
              <a:rPr lang="zh-TW" altLang="en-US" b="1" dirty="0" smtClean="0"/>
              <a:t>主為我受痛苦鞭傷，也為我死在十架上？</a:t>
            </a:r>
            <a:br>
              <a:rPr lang="zh-TW" altLang="en-US" b="1" dirty="0" smtClean="0"/>
            </a:br>
            <a:r>
              <a:rPr lang="zh-TW" altLang="en-US" b="1" dirty="0" smtClean="0"/>
              <a:t>奇異的愛，怎能如此</a:t>
            </a:r>
            <a:r>
              <a:rPr lang="en-US" altLang="zh-TW" b="1" dirty="0" smtClean="0"/>
              <a:t>,  </a:t>
            </a:r>
            <a:r>
              <a:rPr lang="zh-TW" altLang="en-US" b="1" dirty="0" smtClean="0"/>
              <a:t>我主我神為我受死？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b="1" dirty="0"/>
          </a:p>
          <a:p>
            <a:pPr marL="514350" indent="-514350">
              <a:buNone/>
            </a:pPr>
            <a:r>
              <a:rPr lang="zh-TW" altLang="en-US" b="1" dirty="0" smtClean="0"/>
              <a:t>     </a:t>
            </a:r>
            <a:r>
              <a:rPr lang="zh-TW" altLang="en-US" b="1" dirty="0" smtClean="0"/>
              <a:t>奇</a:t>
            </a:r>
            <a:r>
              <a:rPr lang="zh-TW" altLang="en-US" b="1" dirty="0" smtClean="0"/>
              <a:t>異的愛，怎能如此</a:t>
            </a:r>
            <a:r>
              <a:rPr lang="zh-TW" altLang="en-US" b="1" dirty="0" smtClean="0"/>
              <a:t>，我</a:t>
            </a:r>
            <a:r>
              <a:rPr lang="zh-TW" altLang="en-US" b="1" dirty="0" smtClean="0"/>
              <a:t>主我神，竟為我死！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altLang="zh-TW" dirty="0" smtClean="0"/>
          </a:p>
          <a:p>
            <a:pPr marL="514350" indent="-514350">
              <a:buAutoNum type="arabicPlain"/>
            </a:pPr>
            <a:endParaRPr lang="en-US" dirty="0"/>
          </a:p>
          <a:p>
            <a:pPr marL="514350" indent="-514350">
              <a:buAutoNum type="arabicPlain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何等奇妙！永生主竟受死！有誰能解釋這奧祕？</a:t>
            </a:r>
            <a:br>
              <a:rPr lang="zh-TW" altLang="en-US" b="1" dirty="0" smtClean="0"/>
            </a:br>
            <a:r>
              <a:rPr lang="zh-TW" altLang="en-US" b="1" dirty="0" smtClean="0"/>
              <a:t>神聖之愛，廣闊深長，最高天使也難測量，</a:t>
            </a:r>
            <a:br>
              <a:rPr lang="zh-TW" altLang="en-US" b="1" dirty="0" smtClean="0"/>
            </a:br>
            <a:r>
              <a:rPr lang="zh-TW" altLang="en-US" b="1" dirty="0" smtClean="0"/>
              <a:t>上主憐憫，超過猜想，世人都當敬拜景仰。</a:t>
            </a:r>
            <a:endParaRPr lang="en-US" altLang="zh-TW" b="1" dirty="0" smtClean="0"/>
          </a:p>
          <a:p>
            <a:pPr marL="514350" indent="-514350">
              <a:buAutoNum type="arabicPlain" startAt="2"/>
            </a:pPr>
            <a:endParaRPr lang="en-US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奇</a:t>
            </a:r>
            <a:r>
              <a:rPr lang="zh-TW" altLang="en-US" b="1" dirty="0" smtClean="0"/>
              <a:t>異的愛，怎能如此</a:t>
            </a:r>
            <a:r>
              <a:rPr lang="zh-TW" altLang="en-US" b="1" dirty="0" smtClean="0"/>
              <a:t>，我</a:t>
            </a:r>
            <a:r>
              <a:rPr lang="zh-TW" altLang="en-US" b="1" dirty="0" smtClean="0"/>
              <a:t>主我神，竟為我死！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332037"/>
            <a:ext cx="8686800" cy="4525963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我主離開天上寶座榮華。無量恩惠白白賜下，</a:t>
            </a:r>
            <a:br>
              <a:rPr lang="zh-TW" altLang="en-US" b="1" dirty="0" smtClean="0"/>
            </a:br>
            <a:r>
              <a:rPr lang="zh-TW" altLang="en-US" b="1" dirty="0" smtClean="0"/>
              <a:t>謙卑虛已，顯彰慈愛，流血救贖亞當後代，</a:t>
            </a:r>
            <a:br>
              <a:rPr lang="zh-TW" altLang="en-US" b="1" dirty="0" smtClean="0"/>
            </a:br>
            <a:r>
              <a:rPr lang="zh-TW" altLang="en-US" b="1" dirty="0" smtClean="0"/>
              <a:t>恩典憐愛，無邊無涯，罪人像我，竟蒙厚</a:t>
            </a:r>
            <a:r>
              <a:rPr lang="zh-TW" altLang="en-US" b="1" dirty="0" smtClean="0"/>
              <a:t>愛。</a:t>
            </a:r>
            <a:endParaRPr lang="en-US" altLang="zh-TW" b="1" dirty="0" smtClean="0"/>
          </a:p>
          <a:p>
            <a:pPr marL="514350" indent="-514350" algn="ctr">
              <a:buNone/>
            </a:pP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奇異的愛，怎能如此，我主我神，竟為我死！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4  </a:t>
            </a:r>
            <a:r>
              <a:rPr lang="zh-TW" altLang="en-US" b="1" dirty="0" smtClean="0"/>
              <a:t>我靈受困，多年在牢獄中；被罪包圍，黑暗重重；</a:t>
            </a:r>
            <a:br>
              <a:rPr lang="zh-TW" altLang="en-US" b="1" dirty="0" smtClean="0"/>
            </a:br>
            <a:r>
              <a:rPr lang="zh-TW" altLang="en-US" b="1" dirty="0" smtClean="0"/>
              <a:t>主眼發出復活榮光，我靈甦醒，滿室光明！</a:t>
            </a:r>
            <a:br>
              <a:rPr lang="zh-TW" altLang="en-US" b="1" dirty="0" smtClean="0"/>
            </a:br>
            <a:r>
              <a:rPr lang="zh-TW" altLang="en-US" b="1" dirty="0" smtClean="0"/>
              <a:t>枷鎖脫落，心靈獲釋，我就起來跟隨主行。</a:t>
            </a:r>
            <a:endParaRPr lang="en-US" altLang="zh-TW" b="1" dirty="0" smtClean="0"/>
          </a:p>
          <a:p>
            <a:pPr>
              <a:buNone/>
            </a:pPr>
            <a:endParaRPr lang="en-US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奇</a:t>
            </a:r>
            <a:r>
              <a:rPr lang="zh-TW" altLang="en-US" b="1" dirty="0" smtClean="0"/>
              <a:t>異的愛，怎能</a:t>
            </a:r>
            <a:r>
              <a:rPr lang="zh-TW" altLang="en-US" b="1" dirty="0" smtClean="0"/>
              <a:t>如此，我主我神，竟為我死！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marL="514350" indent="-514350">
              <a:buAutoNum type="arabicPlain" startAt="5"/>
            </a:pPr>
            <a:r>
              <a:rPr lang="zh-TW" altLang="en-US" b="1" dirty="0" smtClean="0"/>
              <a:t>不再定罪，心中除盡憂愁；我擁有主並祂所有。</a:t>
            </a:r>
            <a:br>
              <a:rPr lang="zh-TW" altLang="en-US" b="1" dirty="0" smtClean="0"/>
            </a:br>
            <a:r>
              <a:rPr lang="zh-TW" altLang="en-US" b="1" dirty="0" smtClean="0"/>
              <a:t>主內生活讓祂居首，穿起義袍聖潔無垢；</a:t>
            </a:r>
            <a:br>
              <a:rPr lang="zh-TW" altLang="en-US" b="1" dirty="0" smtClean="0"/>
            </a:br>
            <a:r>
              <a:rPr lang="zh-TW" altLang="en-US" b="1" dirty="0" smtClean="0"/>
              <a:t>坦然無懼到寶座前，藉主救贖，獲得冠冕。</a:t>
            </a:r>
            <a:endParaRPr lang="en-US" altLang="zh-TW" b="1" dirty="0" smtClean="0"/>
          </a:p>
          <a:p>
            <a:pPr marL="514350" indent="-514350">
              <a:buAutoNum type="arabicPlain" startAt="5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奇</a:t>
            </a:r>
            <a:r>
              <a:rPr lang="zh-TW" altLang="en-US" b="1" dirty="0" smtClean="0"/>
              <a:t>異的愛，怎能如此</a:t>
            </a:r>
            <a:r>
              <a:rPr lang="zh-TW" altLang="en-US" b="1" dirty="0" smtClean="0"/>
              <a:t>，我</a:t>
            </a:r>
            <a:r>
              <a:rPr lang="zh-TW" altLang="en-US" b="1" dirty="0" smtClean="0"/>
              <a:t>主我神，竟為我死！</a:t>
            </a:r>
            <a:endParaRPr 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【奇異的愛】  生命聖詩，178 </vt:lpstr>
      <vt:lpstr>Slide 2</vt:lpstr>
      <vt:lpstr>Slide 3</vt:lpstr>
      <vt:lpstr>Slide 4</vt:lpstr>
      <vt:lpstr>Slide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【奇異的愛】  詩集：生命聖詩，178 </dc:title>
  <dc:creator>phil tsang</dc:creator>
  <cp:lastModifiedBy>phil tsang</cp:lastModifiedBy>
  <cp:revision>3</cp:revision>
  <dcterms:created xsi:type="dcterms:W3CDTF">2009-11-29T04:22:15Z</dcterms:created>
  <dcterms:modified xsi:type="dcterms:W3CDTF">2012-02-05T01:59:07Z</dcterms:modified>
</cp:coreProperties>
</file>