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7961-ED0F-4347-9990-613855ACA315}" type="datetimeFigureOut">
              <a:rPr lang="en-US" smtClean="0"/>
              <a:pPr/>
              <a:t>6/19/2011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5875-524B-4B71-926F-FF887CF078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奇異恩典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生</a:t>
            </a:r>
            <a:r>
              <a:rPr lang="zh-TW" altLang="en-US" sz="2700" b="1" dirty="0" smtClean="0"/>
              <a:t>命聖</a:t>
            </a:r>
            <a:r>
              <a:rPr lang="zh-TW" altLang="en-US" sz="2700" b="1" dirty="0" smtClean="0"/>
              <a:t>詩 </a:t>
            </a:r>
            <a:r>
              <a:rPr lang="en-US" altLang="zh-TW" sz="2700" b="1" dirty="0" smtClean="0"/>
              <a:t>185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8686800" cy="4525963"/>
          </a:xfrm>
        </p:spPr>
        <p:txBody>
          <a:bodyPr>
            <a:noAutofit/>
          </a:bodyPr>
          <a:lstStyle/>
          <a:p>
            <a:pPr marL="514350" indent="-514350">
              <a:buAutoNum type="arabicPlain"/>
            </a:pPr>
            <a:r>
              <a:rPr lang="zh-TW" altLang="en-US" sz="3800" b="1" dirty="0" smtClean="0"/>
              <a:t>奇異恩典，何等甘甜，我罪已得赦免；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前我失喪，今被尋回，瞎眼今得看見。</a:t>
            </a:r>
            <a:endParaRPr lang="en-US" altLang="zh-TW" sz="3800" b="1" dirty="0" smtClean="0"/>
          </a:p>
          <a:p>
            <a:pPr marL="514350" indent="-514350">
              <a:buAutoNum type="arabicPlain"/>
            </a:pPr>
            <a:endParaRPr lang="en-US" altLang="zh-TW" sz="3800" b="1" dirty="0"/>
          </a:p>
          <a:p>
            <a:pPr marL="514350" indent="-514350">
              <a:buAutoNum type="arabicPlain"/>
            </a:pPr>
            <a:r>
              <a:rPr lang="zh-TW" altLang="en-US" sz="3800" b="1" dirty="0" smtClean="0"/>
              <a:t>浩大恩典，使我敬畏，使我心得安慰；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初信之時即蒙恩惠，真是何等寶貴。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/>
            </a:r>
            <a:br>
              <a:rPr lang="zh-TW" altLang="en-US" sz="3800" b="1" dirty="0" smtClean="0"/>
            </a:br>
            <a:endParaRPr lang="en-US" sz="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4525963"/>
          </a:xfrm>
        </p:spPr>
        <p:txBody>
          <a:bodyPr/>
          <a:lstStyle/>
          <a:p>
            <a:pPr marL="514350" indent="-514350">
              <a:buAutoNum type="arabicPlain" startAt="3"/>
            </a:pPr>
            <a:r>
              <a:rPr lang="zh-TW" altLang="en-US" sz="3800" b="1" dirty="0" smtClean="0"/>
              <a:t>經過許多危險網羅，飽受人間苦楚，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此恩領我平安渡過，他日歸回天府。</a:t>
            </a:r>
            <a:endParaRPr lang="en-US" altLang="zh-TW" sz="3800" b="1" dirty="0" smtClean="0"/>
          </a:p>
          <a:p>
            <a:pPr marL="514350" indent="-514350">
              <a:buAutoNum type="arabicPlain" startAt="3"/>
            </a:pPr>
            <a:endParaRPr lang="en-US" sz="3800" b="1" dirty="0"/>
          </a:p>
          <a:p>
            <a:pPr marL="514350" indent="-514350">
              <a:buFont typeface="Arial" pitchFamily="34" charset="0"/>
              <a:buAutoNum type="arabicPlain" startAt="3"/>
            </a:pPr>
            <a:r>
              <a:rPr lang="zh-TW" altLang="en-US" sz="3800" b="1" dirty="0" smtClean="0"/>
              <a:t>將來在天安居萬年，恩光如日普照，</a:t>
            </a:r>
            <a:br>
              <a:rPr lang="zh-TW" altLang="en-US" sz="3800" b="1" dirty="0" smtClean="0"/>
            </a:br>
            <a:r>
              <a:rPr lang="zh-TW" altLang="en-US" sz="3800" b="1" dirty="0" smtClean="0"/>
              <a:t>好像最初蒙恩景況，讚美永不減少。</a:t>
            </a:r>
            <a:br>
              <a:rPr lang="zh-TW" altLang="en-US" sz="3800" b="1" dirty="0" smtClean="0"/>
            </a:br>
            <a:endParaRPr lang="zh-TW" altLang="en-US" sz="3800" b="1" dirty="0" smtClean="0"/>
          </a:p>
          <a:p>
            <a:pPr marL="514350" indent="-514350">
              <a:buAutoNum type="arabicPlain" startAt="3"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【奇異恩典】 生命聖詩 185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【奇異恩典】 詩集：生命聖詩，185 </dc:title>
  <dc:creator>phil tsang</dc:creator>
  <cp:lastModifiedBy>phil tsang</cp:lastModifiedBy>
  <cp:revision>3</cp:revision>
  <dcterms:created xsi:type="dcterms:W3CDTF">2010-03-07T04:51:07Z</dcterms:created>
  <dcterms:modified xsi:type="dcterms:W3CDTF">2011-06-19T12:18:42Z</dcterms:modified>
</cp:coreProperties>
</file>