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740D-90F9-4651-AC81-70953B5DA1EF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642-7C54-4920-840A-6F9E499BA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740D-90F9-4651-AC81-70953B5DA1EF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642-7C54-4920-840A-6F9E499BA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740D-90F9-4651-AC81-70953B5DA1EF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642-7C54-4920-840A-6F9E499BA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740D-90F9-4651-AC81-70953B5DA1EF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642-7C54-4920-840A-6F9E499BA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740D-90F9-4651-AC81-70953B5DA1EF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642-7C54-4920-840A-6F9E499BA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740D-90F9-4651-AC81-70953B5DA1EF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642-7C54-4920-840A-6F9E499BA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740D-90F9-4651-AC81-70953B5DA1EF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642-7C54-4920-840A-6F9E499BA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740D-90F9-4651-AC81-70953B5DA1EF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642-7C54-4920-840A-6F9E499BA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740D-90F9-4651-AC81-70953B5DA1EF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642-7C54-4920-840A-6F9E499BA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740D-90F9-4651-AC81-70953B5DA1EF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642-7C54-4920-840A-6F9E499BA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740D-90F9-4651-AC81-70953B5DA1EF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642-7C54-4920-840A-6F9E499BA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740D-90F9-4651-AC81-70953B5DA1EF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F3642-7C54-4920-840A-6F9E499BA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0715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主治萬方</a:t>
            </a:r>
            <a:r>
              <a:rPr lang="en-US" altLang="zh-TW" b="1" dirty="0" smtClean="0"/>
              <a:t>】 </a:t>
            </a:r>
            <a:br>
              <a:rPr lang="en-US" altLang="zh-TW" b="1" dirty="0" smtClean="0"/>
            </a:br>
            <a:r>
              <a:rPr lang="zh-TW" altLang="en-US" sz="2200" b="1" dirty="0" smtClean="0"/>
              <a:t>生</a:t>
            </a:r>
            <a:r>
              <a:rPr lang="zh-TW" altLang="en-US" sz="2200" b="1" dirty="0" smtClean="0"/>
              <a:t>命聖詩，</a:t>
            </a:r>
            <a:r>
              <a:rPr lang="en-US" altLang="zh-TW" sz="2200" b="1" dirty="0" smtClean="0"/>
              <a:t>16</a:t>
            </a:r>
            <a:br>
              <a:rPr lang="en-US" altLang="zh-TW" sz="2200" b="1" dirty="0" smtClean="0"/>
            </a:b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71462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TW" b="1" dirty="0" smtClean="0"/>
              <a:t>1 </a:t>
            </a:r>
            <a:r>
              <a:rPr lang="zh-TW" altLang="en-US" b="1" dirty="0" smtClean="0"/>
              <a:t>日月所照萬國萬方，耶穌必為統治君王；</a:t>
            </a:r>
            <a:br>
              <a:rPr lang="zh-TW" altLang="en-US" b="1" dirty="0" smtClean="0"/>
            </a:br>
            <a:r>
              <a:rPr lang="zh-TW" altLang="en-US" b="1" dirty="0" smtClean="0"/>
              <a:t>東西南北海洋極岸，主國普及永久無疆。</a:t>
            </a:r>
            <a:endParaRPr lang="en-US" altLang="zh-TW" b="1" dirty="0" smtClean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altLang="zh-TW" b="1" dirty="0" smtClean="0"/>
              <a:t>2 </a:t>
            </a:r>
            <a:r>
              <a:rPr lang="zh-TW" altLang="en-US" b="1" dirty="0" smtClean="0"/>
              <a:t>各處各方萬族萬民，共享主愛歌頌不停，</a:t>
            </a:r>
            <a:br>
              <a:rPr lang="zh-TW" altLang="en-US" b="1" dirty="0" smtClean="0"/>
            </a:br>
            <a:r>
              <a:rPr lang="zh-TW" altLang="en-US" b="1" dirty="0" smtClean="0"/>
              <a:t>嬰孩也來同聲讚美，及早頌揚救主聖名。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主治萬方</a:t>
            </a:r>
            <a:r>
              <a:rPr lang="en-US" altLang="zh-TW" b="1" dirty="0" smtClean="0"/>
              <a:t>】 </a:t>
            </a:r>
            <a:br>
              <a:rPr lang="en-US" altLang="zh-TW" b="1" dirty="0" smtClean="0"/>
            </a:br>
            <a:r>
              <a:rPr lang="zh-TW" altLang="en-US" sz="2700" b="1" dirty="0" smtClean="0"/>
              <a:t>生</a:t>
            </a:r>
            <a:r>
              <a:rPr lang="zh-TW" altLang="en-US" sz="2700" b="1" dirty="0" smtClean="0"/>
              <a:t>命聖詩，</a:t>
            </a:r>
            <a:r>
              <a:rPr lang="en-US" altLang="zh-TW" sz="2700" b="1" dirty="0" smtClean="0"/>
              <a:t>16</a:t>
            </a: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3071810"/>
            <a:ext cx="8229600" cy="4525963"/>
          </a:xfrm>
        </p:spPr>
        <p:txBody>
          <a:bodyPr/>
          <a:lstStyle/>
          <a:p>
            <a:pPr marL="514350" indent="-514350">
              <a:buAutoNum type="arabicPlain" startAt="3"/>
            </a:pPr>
            <a:r>
              <a:rPr lang="zh-TW" altLang="en-US" b="1" dirty="0" smtClean="0"/>
              <a:t>在主治下多蒙福樂，罪人跳出捆綁束縛，</a:t>
            </a:r>
            <a:br>
              <a:rPr lang="zh-TW" altLang="en-US" b="1" dirty="0" smtClean="0"/>
            </a:br>
            <a:r>
              <a:rPr lang="zh-TW" altLang="en-US" b="1" dirty="0" smtClean="0"/>
              <a:t>倦者能享永恒安息，豐盈富足賜與貧者。</a:t>
            </a:r>
            <a:endParaRPr lang="en-US" altLang="zh-TW" b="1" dirty="0" smtClean="0"/>
          </a:p>
          <a:p>
            <a:pPr marL="514350" indent="-514350">
              <a:buAutoNum type="arabicPlain" startAt="3"/>
            </a:pPr>
            <a:endParaRPr lang="en-US" b="1" dirty="0"/>
          </a:p>
          <a:p>
            <a:pPr marL="514350" indent="-514350">
              <a:buAutoNum type="arabicPlain" startAt="3"/>
            </a:pPr>
            <a:r>
              <a:rPr lang="zh-TW" altLang="en-US" b="1" dirty="0" smtClean="0"/>
              <a:t>受造群生皆當奮興，特向君王尊崇致敬，</a:t>
            </a:r>
            <a:br>
              <a:rPr lang="zh-TW" altLang="en-US" b="1" dirty="0" smtClean="0"/>
            </a:br>
            <a:r>
              <a:rPr lang="zh-TW" altLang="en-US" b="1" dirty="0" smtClean="0"/>
              <a:t>天使不停歌頌歡欣，地上萬民同應阿門。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49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【主治萬方】  生命聖詩，16 </vt:lpstr>
      <vt:lpstr>【主治萬方】  生命聖詩，16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phil tsang</dc:creator>
  <cp:lastModifiedBy>phil tsang</cp:lastModifiedBy>
  <cp:revision>5</cp:revision>
  <dcterms:created xsi:type="dcterms:W3CDTF">2009-11-08T03:42:12Z</dcterms:created>
  <dcterms:modified xsi:type="dcterms:W3CDTF">2011-02-27T03:56:11Z</dcterms:modified>
</cp:coreProperties>
</file>