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743D-89E7-4AF3-B613-F84CFB8E7782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EDE6-E5E2-412D-BF3D-A9805540B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743D-89E7-4AF3-B613-F84CFB8E7782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EDE6-E5E2-412D-BF3D-A9805540B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743D-89E7-4AF3-B613-F84CFB8E7782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EDE6-E5E2-412D-BF3D-A9805540B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743D-89E7-4AF3-B613-F84CFB8E7782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EDE6-E5E2-412D-BF3D-A9805540B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743D-89E7-4AF3-B613-F84CFB8E7782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EDE6-E5E2-412D-BF3D-A9805540B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743D-89E7-4AF3-B613-F84CFB8E7782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EDE6-E5E2-412D-BF3D-A9805540B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743D-89E7-4AF3-B613-F84CFB8E7782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EDE6-E5E2-412D-BF3D-A9805540B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743D-89E7-4AF3-B613-F84CFB8E7782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EDE6-E5E2-412D-BF3D-A9805540B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743D-89E7-4AF3-B613-F84CFB8E7782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EDE6-E5E2-412D-BF3D-A9805540B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743D-89E7-4AF3-B613-F84CFB8E7782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EDE6-E5E2-412D-BF3D-A9805540B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4743D-89E7-4AF3-B613-F84CFB8E7782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EDE6-E5E2-412D-BF3D-A9805540B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4743D-89E7-4AF3-B613-F84CFB8E7782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0EDE6-E5E2-412D-BF3D-A9805540B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42860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b="1" dirty="0" smtClean="0"/>
              <a:t>來敬拜榮耀王</a:t>
            </a:r>
            <a:r>
              <a:rPr lang="en-US" altLang="zh-TW" dirty="0" smtClean="0"/>
              <a:t>】 </a:t>
            </a:r>
            <a:br>
              <a:rPr lang="en-US" altLang="zh-TW" dirty="0" smtClean="0"/>
            </a:br>
            <a:r>
              <a:rPr lang="zh-TW" altLang="en-US" sz="2700" b="1" dirty="0" smtClean="0"/>
              <a:t>詩集：生命聖詩，</a:t>
            </a:r>
            <a:r>
              <a:rPr lang="en-US" altLang="zh-TW" sz="2700" b="1" dirty="0" smtClean="0"/>
              <a:t>33</a:t>
            </a:r>
            <a:br>
              <a:rPr lang="en-US" altLang="zh-TW" sz="2700" b="1" dirty="0" smtClean="0"/>
            </a:br>
            <a:endParaRPr lang="en-US" sz="2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71654"/>
            <a:ext cx="9144000" cy="4786346"/>
          </a:xfrm>
        </p:spPr>
        <p:txBody>
          <a:bodyPr>
            <a:normAutofit/>
          </a:bodyPr>
          <a:lstStyle/>
          <a:p>
            <a:pPr marL="514350" indent="-514350"/>
            <a:r>
              <a:rPr lang="en-US" altLang="zh-TW" dirty="0" smtClean="0"/>
              <a:t> </a:t>
            </a:r>
            <a:r>
              <a:rPr lang="zh-TW" altLang="en-US" sz="4000" b="1" dirty="0" smtClean="0">
                <a:solidFill>
                  <a:schemeClr val="tx1"/>
                </a:solidFill>
              </a:rPr>
              <a:t>大家同敬拜天上榮耀王，</a:t>
            </a:r>
            <a:endParaRPr lang="en-US" altLang="zh-TW" sz="4000" b="1" dirty="0" smtClean="0">
              <a:solidFill>
                <a:schemeClr val="tx1"/>
              </a:solidFill>
            </a:endParaRPr>
          </a:p>
          <a:p>
            <a:pPr marL="514350" indent="-514350"/>
            <a:r>
              <a:rPr lang="zh-TW" altLang="en-US" sz="4000" b="1" dirty="0" smtClean="0">
                <a:solidFill>
                  <a:schemeClr val="tx1"/>
                </a:solidFill>
              </a:rPr>
              <a:t>主權能，慈愛，應感謝頌揚，</a:t>
            </a:r>
            <a:endParaRPr lang="en-US" altLang="zh-TW" sz="4000" b="1" dirty="0" smtClean="0">
              <a:solidFill>
                <a:schemeClr val="tx1"/>
              </a:solidFill>
            </a:endParaRPr>
          </a:p>
          <a:p>
            <a:pPr marL="514350" indent="-514350"/>
            <a:r>
              <a:rPr lang="zh-TW" altLang="en-US" sz="4000" b="1" dirty="0" smtClean="0">
                <a:solidFill>
                  <a:schemeClr val="tx1"/>
                </a:solidFill>
              </a:rPr>
              <a:t>祂是我們盾牌，是永遠保障，</a:t>
            </a:r>
            <a:endParaRPr lang="en-US" altLang="zh-TW" sz="4000" b="1" dirty="0" smtClean="0">
              <a:solidFill>
                <a:schemeClr val="tx1"/>
              </a:solidFill>
            </a:endParaRPr>
          </a:p>
          <a:p>
            <a:r>
              <a:rPr lang="zh-TW" altLang="en-US" sz="4000" b="1" dirty="0" smtClean="0">
                <a:solidFill>
                  <a:schemeClr val="tx1"/>
                </a:solidFill>
              </a:rPr>
              <a:t>榮光是你宮殿，歌頌永繞環。</a:t>
            </a:r>
            <a:endParaRPr lang="en-US" altLang="zh-TW" sz="4000" b="1" dirty="0" smtClean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332037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altLang="zh-TW" dirty="0" smtClean="0"/>
              <a:t>2  </a:t>
            </a:r>
            <a:r>
              <a:rPr lang="zh-TW" altLang="en-US" sz="4000" b="1" dirty="0" smtClean="0"/>
              <a:t>主權能，慈愛，我們當頌讚，</a:t>
            </a:r>
            <a:endParaRPr lang="en-US" altLang="zh-TW" sz="4000" b="1" dirty="0" smtClean="0"/>
          </a:p>
          <a:p>
            <a:pPr algn="ctr">
              <a:buNone/>
            </a:pPr>
            <a:r>
              <a:rPr lang="zh-TW" altLang="en-US" sz="4000" b="1" dirty="0" smtClean="0"/>
              <a:t>    光輝是主袍，穹蒼是主幔，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滿佈雷電密雲，當作主車乘，</a:t>
            </a:r>
            <a:endParaRPr lang="en-US" altLang="zh-TW" sz="4000" b="1" dirty="0" smtClean="0"/>
          </a:p>
          <a:p>
            <a:pPr algn="ctr">
              <a:buNone/>
            </a:pPr>
            <a:r>
              <a:rPr lang="zh-TW" altLang="en-US" sz="4000" b="1" dirty="0" smtClean="0"/>
              <a:t>    瀰漫暴雨風狂，深藏主路徑。</a:t>
            </a:r>
            <a:endParaRPr lang="en-US" sz="4000" b="1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332037"/>
            <a:ext cx="8229600" cy="4525963"/>
          </a:xfrm>
        </p:spPr>
        <p:txBody>
          <a:bodyPr/>
          <a:lstStyle/>
          <a:p>
            <a:pPr marL="514350" indent="-514350" algn="ctr">
              <a:buAutoNum type="arabicPlain" startAt="3"/>
            </a:pPr>
            <a:r>
              <a:rPr lang="zh-TW" altLang="en-US" sz="4000" b="1" dirty="0" smtClean="0"/>
              <a:t>人何能盡說，主眷顧恩情，</a:t>
            </a:r>
            <a:endParaRPr lang="en-US" altLang="zh-TW" sz="4000" b="1" dirty="0" smtClean="0"/>
          </a:p>
          <a:p>
            <a:pPr marL="514350" indent="-514350" algn="ctr">
              <a:buNone/>
            </a:pPr>
            <a:r>
              <a:rPr lang="en-US" altLang="zh-TW" sz="4000" b="1" dirty="0"/>
              <a:t> </a:t>
            </a:r>
            <a:r>
              <a:rPr lang="en-US" altLang="zh-TW" sz="4000" b="1" dirty="0" smtClean="0"/>
              <a:t>    </a:t>
            </a:r>
            <a:r>
              <a:rPr lang="zh-TW" altLang="en-US" sz="4000" b="1" dirty="0" smtClean="0"/>
              <a:t>主使風吹拂，主使光照明，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主使高山泉源，傾注遍平原，</a:t>
            </a:r>
            <a:endParaRPr lang="en-US" altLang="zh-TW" sz="4000" b="1" dirty="0" smtClean="0"/>
          </a:p>
          <a:p>
            <a:pPr marL="514350" indent="-514350" algn="ctr">
              <a:buNone/>
            </a:pPr>
            <a:r>
              <a:rPr lang="en-US" altLang="zh-TW" sz="4000" b="1" dirty="0"/>
              <a:t> </a:t>
            </a:r>
            <a:r>
              <a:rPr lang="en-US" altLang="zh-TW" sz="4000" b="1" dirty="0" smtClean="0"/>
              <a:t>     </a:t>
            </a:r>
            <a:r>
              <a:rPr lang="zh-TW" altLang="en-US" sz="4000" b="1" dirty="0" smtClean="0"/>
              <a:t>主命雨露甘霖，潤澤各田園</a:t>
            </a:r>
            <a:r>
              <a:rPr lang="zh-TW" altLang="en-US" b="1" dirty="0" smtClean="0"/>
              <a:t>。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4525963"/>
          </a:xfrm>
        </p:spPr>
        <p:txBody>
          <a:bodyPr/>
          <a:lstStyle/>
          <a:p>
            <a:pPr marL="742950" indent="-742950" algn="ctr">
              <a:buAutoNum type="arabicPlain" startAt="4"/>
            </a:pPr>
            <a:r>
              <a:rPr lang="zh-TW" altLang="en-US" sz="4000" b="1" dirty="0" smtClean="0"/>
              <a:t>我原是塵土，懦弱無力量，</a:t>
            </a:r>
            <a:endParaRPr lang="en-US" altLang="zh-TW" sz="4000" b="1" dirty="0" smtClean="0"/>
          </a:p>
          <a:p>
            <a:pPr marL="742950" indent="-742950" algn="ctr">
              <a:buNone/>
            </a:pPr>
            <a:r>
              <a:rPr lang="en-US" altLang="zh-TW" sz="4000" b="1" dirty="0"/>
              <a:t> </a:t>
            </a:r>
            <a:r>
              <a:rPr lang="en-US" altLang="zh-TW" sz="4000" b="1" dirty="0" smtClean="0"/>
              <a:t>      </a:t>
            </a:r>
            <a:r>
              <a:rPr lang="zh-TW" altLang="en-US" sz="4000" b="1" dirty="0" smtClean="0"/>
              <a:t>專心依靠主，才能常堅強，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主慈愛又溫良，愛我到永久，</a:t>
            </a:r>
            <a:endParaRPr lang="en-US" altLang="zh-TW" sz="4000" b="1" dirty="0" smtClean="0"/>
          </a:p>
          <a:p>
            <a:pPr marL="742950" indent="-742950" algn="ctr">
              <a:buNone/>
            </a:pPr>
            <a:r>
              <a:rPr lang="en-US" altLang="zh-TW" sz="4000" b="1" dirty="0"/>
              <a:t> </a:t>
            </a:r>
            <a:r>
              <a:rPr lang="zh-TW" altLang="en-US" sz="4000" b="1" dirty="0" smtClean="0"/>
              <a:t>造我，贖我，護我，我救主，良友。</a:t>
            </a:r>
            <a:br>
              <a:rPr lang="zh-TW" altLang="en-US" sz="4000" b="1" dirty="0" smtClean="0"/>
            </a:br>
            <a:endParaRPr lang="zh-TW" altLang="en-US" sz="40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136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【來敬拜榮耀王】  詩集：生命聖詩，33 </vt:lpstr>
      <vt:lpstr>Slide 2</vt:lpstr>
      <vt:lpstr>Slide 3</vt:lpstr>
      <vt:lpstr>Slide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【來敬拜榮耀王】  詩集：生命聖詩，33 </dc:title>
  <dc:creator>phil tsang</dc:creator>
  <cp:lastModifiedBy>phil tsang</cp:lastModifiedBy>
  <cp:revision>2</cp:revision>
  <dcterms:created xsi:type="dcterms:W3CDTF">2010-03-21T04:04:00Z</dcterms:created>
  <dcterms:modified xsi:type="dcterms:W3CDTF">2011-04-03T03:51:05Z</dcterms:modified>
</cp:coreProperties>
</file>