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9EDB-A808-4BAD-A548-BD93E31046D0}" type="datetimeFigureOut">
              <a:rPr lang="en-US" smtClean="0"/>
              <a:t>8/14/2010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824A-9055-44D8-BAED-669C4927FA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創造奇功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38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1  </a:t>
            </a:r>
            <a:r>
              <a:rPr lang="zh-TW" altLang="en-US" sz="3600" dirty="0" smtClean="0"/>
              <a:t>仰看天空，浩大無窮，萬千天體縱橫錯綜，</a:t>
            </a:r>
            <a:br>
              <a:rPr lang="zh-TW" altLang="en-US" sz="3600" dirty="0" smtClean="0"/>
            </a:br>
            <a:r>
              <a:rPr lang="zh-TW" altLang="en-US" sz="3600" dirty="0" smtClean="0"/>
              <a:t>合成整個光明系統，共宣真神創造奇功。</a:t>
            </a:r>
            <a:br>
              <a:rPr lang="zh-TW" altLang="en-US" sz="3600" dirty="0" smtClean="0"/>
            </a:br>
            <a:r>
              <a:rPr lang="zh-TW" altLang="en-US" sz="3600" dirty="0" smtClean="0"/>
              <a:t>一輪紅日，西落升東，是神太初創造大功，</a:t>
            </a:r>
            <a:br>
              <a:rPr lang="zh-TW" altLang="en-US" sz="3600" dirty="0" smtClean="0"/>
            </a:br>
            <a:r>
              <a:rPr lang="zh-TW" altLang="en-US" sz="3600" dirty="0" smtClean="0"/>
              <a:t>發射光輝照耀天空，顯示真神能力無窮。</a:t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2  </a:t>
            </a:r>
            <a:r>
              <a:rPr lang="zh-TW" altLang="en-US" sz="3600" dirty="0" smtClean="0"/>
              <a:t>當空明月清輝如雪，面向大地輕輕細說，</a:t>
            </a:r>
            <a:br>
              <a:rPr lang="zh-TW" altLang="en-US" sz="3600" dirty="0" smtClean="0"/>
            </a:br>
            <a:r>
              <a:rPr lang="zh-TW" altLang="en-US" sz="3600" dirty="0" smtClean="0"/>
              <a:t>重新述說生平來歷，讚美真神創造奇蹟；</a:t>
            </a:r>
            <a:br>
              <a:rPr lang="zh-TW" altLang="en-US" sz="3600" dirty="0" smtClean="0"/>
            </a:br>
            <a:r>
              <a:rPr lang="zh-TW" altLang="en-US" sz="3600" dirty="0" smtClean="0"/>
              <a:t>在祂周圍，無數明星，有如萬盞光耀天燈，</a:t>
            </a:r>
            <a:br>
              <a:rPr lang="zh-TW" altLang="en-US" sz="3600" dirty="0" smtClean="0"/>
            </a:br>
            <a:r>
              <a:rPr lang="zh-TW" altLang="en-US" sz="3600" dirty="0" smtClean="0"/>
              <a:t>一面遊行一面頌神，不停讚揚創造深恩。</a:t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396536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3  </a:t>
            </a:r>
            <a:r>
              <a:rPr lang="zh-TW" altLang="en-US" sz="3600" dirty="0" smtClean="0"/>
              <a:t>雖然他們肅穆沉靜，圍繞地球來復運行，</a:t>
            </a:r>
            <a:br>
              <a:rPr lang="zh-TW" altLang="en-US" sz="3600" dirty="0" smtClean="0"/>
            </a:br>
            <a:r>
              <a:rPr lang="zh-TW" altLang="en-US" sz="3600" dirty="0" smtClean="0"/>
              <a:t>雖然他們不發聲音，僅依軌跡發出光明，</a:t>
            </a:r>
            <a:br>
              <a:rPr lang="zh-TW" altLang="en-US" sz="3600" dirty="0" smtClean="0"/>
            </a:br>
            <a:r>
              <a:rPr lang="zh-TW" altLang="en-US" sz="3600" dirty="0" smtClean="0"/>
              <a:t>明智的耳，卻能傾聽他們所發榮耀歌聲，</a:t>
            </a:r>
            <a:br>
              <a:rPr lang="zh-TW" altLang="en-US" sz="3600" dirty="0" smtClean="0"/>
            </a:br>
            <a:r>
              <a:rPr lang="zh-TW" altLang="en-US" sz="3600" dirty="0" smtClean="0"/>
              <a:t>在光明中讚美頌稱，「造我之主，全能神聖。」</a:t>
            </a:r>
            <a:br>
              <a:rPr lang="zh-TW" altLang="en-US" sz="3600" dirty="0" smtClean="0"/>
            </a:br>
            <a:endParaRPr lang="zh-TW" altLang="en-US" sz="3600" dirty="0" smtClean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【創造奇功】 詩集：生命聖詩，38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【創造奇功】 詩集：生命聖詩，38 </dc:title>
  <dc:creator>phil tsang</dc:creator>
  <cp:lastModifiedBy>phil tsang</cp:lastModifiedBy>
  <cp:revision>1</cp:revision>
  <dcterms:created xsi:type="dcterms:W3CDTF">2010-08-15T02:38:04Z</dcterms:created>
  <dcterms:modified xsi:type="dcterms:W3CDTF">2010-08-15T02:41:33Z</dcterms:modified>
</cp:coreProperties>
</file>