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96A01-7C20-4BBA-8674-F99DEA3B370A}" type="datetimeFigureOut">
              <a:rPr lang="en-US" smtClean="0"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9C343-E9C8-4F60-BB72-BDD5F2F52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主，我願忠心於你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生命聖詩   </a:t>
            </a:r>
            <a:r>
              <a:rPr lang="en-US" altLang="zh-TW" sz="2700" b="1" dirty="0" smtClean="0"/>
              <a:t>348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主，我願忠心於你，賜我能力，賜我能力，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主，我願與你同行，時刻不息，時刻不息。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 smtClean="0"/>
              <a:t>我願跟你腳蹤行，遵行你命令，遵行你命令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道路上若遇荊棘，導我前行，前行。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3600" dirty="0" smtClean="0"/>
              <a:t>    </a:t>
            </a:r>
            <a:r>
              <a:rPr lang="zh-TW" altLang="en-US" sz="3600" b="1" dirty="0" smtClean="0"/>
              <a:t>主賜你火熱的心，住我內心，住我內心，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賜我你善良性情，脫離諸罪，脫離諸罪。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 smtClean="0"/>
              <a:t>我願跟你腳蹤行，遵行你命令，遵行你命令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道路上若遇荊棘，導我前行，前行。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</a:t>
            </a:r>
            <a:r>
              <a:rPr lang="zh-TW" altLang="en-US" sz="3600" b="1" dirty="0" smtClean="0"/>
              <a:t/>
            </a:r>
            <a:br>
              <a:rPr lang="zh-TW" altLang="en-US" sz="3600" b="1" dirty="0" smtClean="0"/>
            </a:b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我每日要如此行，你意必遵，你意必遵，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惟獨耶穌，惟有你，充滿我心，充滿我心。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 smtClean="0"/>
              <a:t>我願跟你腳蹤行，遵行你命令，遵行你命令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道路上若遇荊棘，導我前行，前行。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【主，我願忠心於你】 生命聖詩   348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【主，我願忠心於你】 生命聖詩   348 </dc:title>
  <dc:creator>phil tsang</dc:creator>
  <cp:lastModifiedBy>phil tsang</cp:lastModifiedBy>
  <cp:revision>1</cp:revision>
  <dcterms:created xsi:type="dcterms:W3CDTF">2011-06-26T05:01:51Z</dcterms:created>
  <dcterms:modified xsi:type="dcterms:W3CDTF">2011-06-26T05:05:40Z</dcterms:modified>
</cp:coreProperties>
</file>