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2891-B49A-4685-A182-D8852D2D1BE0}" type="datetimeFigureOut">
              <a:rPr lang="en-CA" smtClean="0"/>
              <a:t>08/11/2014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2D70-D1D3-4536-A429-D207B24D6CB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靠主膀臂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生命聖詩，</a:t>
            </a:r>
            <a:r>
              <a:rPr lang="en-US" altLang="zh-TW" sz="2200" dirty="0" smtClean="0"/>
              <a:t>424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何等的深交，何等的歡喜，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倚靠主耶穌永遠膀臂，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何等的平安，何等的福氣，</a:t>
            </a: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>倚靠主耶穌永遠膀臂。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 倚靠，倚靠，平安穩妥，恐懼平息，</a:t>
            </a:r>
            <a:br>
              <a:rPr lang="zh-TW" altLang="en-US" b="1" dirty="0" smtClean="0"/>
            </a:br>
            <a:r>
              <a:rPr lang="zh-TW" altLang="en-US" b="1" dirty="0" smtClean="0"/>
              <a:t>倚靠，倚靠，倚靠主耶穌永遠膀臂。</a:t>
            </a:r>
            <a:endParaRPr lang="en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何等的甜美，行走這天路，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倚靠主耶穌永遠膀臂，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何等大榮光，照亮我旅途，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倚靠主耶穌永遠膀臂。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倚靠，倚靠，平安穩妥，恐懼平息，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倚靠，倚靠，倚靠主耶穌永遠膀臂。</a:t>
            </a:r>
            <a:endParaRPr lang="en-CA" b="1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我何用畏懼，我何用驚慌，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倚靠主耶穌永遠膀臂，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主在我身旁，我滿有平安，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倚靠主耶穌永遠膀臂。 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倚靠，倚靠，平安穩妥，恐懼平息，</a:t>
            </a:r>
            <a:br>
              <a:rPr lang="zh-TW" altLang="en-US" b="1" dirty="0" smtClean="0"/>
            </a:br>
            <a:r>
              <a:rPr lang="zh-TW" altLang="en-US" b="1" dirty="0" smtClean="0"/>
              <a:t>倚靠，倚靠，倚靠主耶穌永遠膀臂。</a:t>
            </a:r>
            <a:endParaRPr lang="en-CA" b="1" dirty="0" smtClean="0"/>
          </a:p>
          <a:p>
            <a:pPr algn="ctr">
              <a:buNone/>
            </a:pP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【靠主膀臂】 生命聖詩，424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【靠主膀臂】 生命聖詩，424</dc:title>
  <dc:creator>Phil Auto</dc:creator>
  <cp:lastModifiedBy>Phil Auto</cp:lastModifiedBy>
  <cp:revision>1</cp:revision>
  <dcterms:created xsi:type="dcterms:W3CDTF">2014-11-09T02:53:58Z</dcterms:created>
  <dcterms:modified xsi:type="dcterms:W3CDTF">2014-11-09T02:58:47Z</dcterms:modified>
</cp:coreProperties>
</file>