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89-A4ED-42A3-BAAD-833554FBD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9E4F4-0CB8-476C-9EAE-0E0B0DB9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8401-D7FD-40ED-8B39-8EA37AA0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E9A75-79EF-4144-BB04-89ED2A1E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7E42-1938-45C9-9BB4-A55F15A0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7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391B-B5AD-4236-850C-8F161EFB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6A103-00A8-4392-81E5-52CC4CC65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4130-68B3-4256-A476-6DDA24E3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A340-669E-4E02-8EAB-BFDCC1A6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C357-9D5C-49EC-8004-7D82F447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1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9C026-75A4-4E67-84BA-8DB42544B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6857D-247B-4270-ABD3-91C66B59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3740-E3C6-40AA-8DC0-3A365887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97B6-9B6A-4D04-A8F2-128CB887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08E9-C790-4483-9562-0FED7ED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85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E9C9-A3F1-4F8E-BC5C-115AA831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3B63-6AE3-49E6-B9C3-DB2340F8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354D-FBC5-40A3-B8A1-D38DA9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BEF6-2345-4D9A-9F7B-FF67F55C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CC79-846C-4A2B-8902-54883536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1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EB3-31C5-461B-8CA2-43562348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A8A7B-7216-462A-B84F-27EF3578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0C54-4CBD-41D8-BC4A-1173DF3E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B4EA-AC53-4D97-AB98-BAAB0DA8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A27E-8B7D-45E8-838E-198A1272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1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02B8-30C8-48F4-935E-994166A0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F44A-42E5-4B19-8928-36DC1DD3C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6143-44E1-4B6C-A8AC-D25C5B3D3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4F4C2-2052-46D8-805C-0E36654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4BCE-19CB-4B43-94F8-AB327AE6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58634-D718-43A1-B2E3-C348DB9F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78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2C79-AF54-49AD-8AA1-8A4B1C32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62BDA-5504-4531-80C3-1A8E5C39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6CBD3-32BE-4BF3-A962-A9A6CB972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6B9C9-B0CB-49D4-87EA-1ABA17F52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D24CC-78D1-436D-AB21-00D5EF37B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65821-FB02-4AA9-BF0D-B177A69C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22791-DBEE-4046-BDF3-FEC7F642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2F3C8-4589-4A43-ADA4-96D54E18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8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48D3-452D-47E0-9601-6F313434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66711-1F97-4780-8062-DD031012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83EF3-DF67-4309-B6D2-8ECBF6A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213F6-584E-426B-AE25-765AD028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9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D4BAF-33CB-43A9-A244-73985D56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FDE0C-DF46-41E9-82FB-59E028F1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E28A4-28E9-42A3-AA1D-944C81F0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17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2273-9005-45C6-A2E5-0F023219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8295-2707-42FD-9A34-6917534F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98B0-298B-4ED6-958B-2DF0790D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4EC56-EAFA-4381-9E9D-AFADA00F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BC56C-0314-495F-8862-F498E772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4718-8550-4DFA-82D7-2BDAC2AF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65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23F9-3A8D-4654-A30A-F33BF218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93165-AE4A-4052-89A7-2C1051F33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1785-3629-4B6E-AE72-B657006C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6ACA-9146-4CE4-82C8-58C57F75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E4E25-F762-4E74-99FA-F01C57D2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30A9-2F37-446C-AD51-07C3236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81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D3202-E180-46ED-AADB-03226CAC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0B45-E354-4354-B980-17D61567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C789-A080-4879-B0F0-9C4288708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1B06-5ADD-42BA-9101-976335FB270E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7CCD-5732-439E-87D5-E5C60F675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DA3A-800B-48E4-B3BC-18AF1F46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9B8F-1187-4E2C-833D-92576FD24F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6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5E1-F953-4917-88B8-00BF18F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【</a:t>
            </a:r>
            <a:r>
              <a:rPr lang="zh-TW" altLang="en-US" dirty="0"/>
              <a:t>榮光照我心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800" dirty="0"/>
              <a:t>生命聖詩，</a:t>
            </a:r>
            <a:r>
              <a:rPr lang="en-US" altLang="zh-TW" sz="2800" dirty="0"/>
              <a:t>422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DFE9-E0FF-401C-95EF-86234964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  </a:t>
            </a:r>
            <a:r>
              <a:rPr lang="zh-TW" altLang="en-US" sz="3200" b="1" dirty="0"/>
              <a:t>今有榮光照在我心中，極大榮耀輝煌，</a:t>
            </a:r>
          </a:p>
          <a:p>
            <a:pPr marL="0" indent="0" algn="ctr">
              <a:buNone/>
            </a:pPr>
            <a:r>
              <a:rPr lang="zh-TW" altLang="en-US" sz="3200" b="1" dirty="0"/>
              <a:t>    世上光輝不能比較，耶穌是我榮光。</a:t>
            </a:r>
          </a:p>
          <a:p>
            <a:pPr marL="0" indent="0" algn="ctr">
              <a:buNone/>
            </a:pPr>
            <a:endParaRPr lang="zh-TW" altLang="en-US" sz="3200" b="1" dirty="0"/>
          </a:p>
          <a:p>
            <a:pPr marL="0" indent="0" algn="ctr">
              <a:buNone/>
            </a:pPr>
            <a:r>
              <a:rPr lang="zh-TW" altLang="en-US" sz="3200" b="1" dirty="0"/>
              <a:t>    快樂榮光，有福榮光，快樂平安充滿我心房，</a:t>
            </a:r>
          </a:p>
          <a:p>
            <a:pPr marL="0" indent="0" algn="ctr">
              <a:buNone/>
            </a:pPr>
            <a:r>
              <a:rPr lang="zh-TW" altLang="en-US" sz="3200" b="1" dirty="0"/>
              <a:t>　　　當主耶穌面露笑容，就有光照我心中。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60421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2FDE-F9D8-4E9B-B696-9D697816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1112-E758-4C16-B0F7-7A9571B3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    </a:t>
            </a:r>
          </a:p>
          <a:p>
            <a:pPr marL="0" indent="0" algn="ctr">
              <a:buNone/>
            </a:pPr>
            <a:r>
              <a:rPr lang="en-US" altLang="zh-TW" dirty="0"/>
              <a:t>2</a:t>
            </a:r>
            <a:r>
              <a:rPr lang="zh-TW" altLang="en-US" dirty="0"/>
              <a:t>    </a:t>
            </a:r>
            <a:r>
              <a:rPr lang="zh-TW" altLang="en-US" sz="3200" b="1" dirty="0"/>
              <a:t>今有音樂充滿我心中，向我君王頌揚，</a:t>
            </a:r>
          </a:p>
          <a:p>
            <a:pPr marL="0" indent="0" algn="ctr">
              <a:buNone/>
            </a:pPr>
            <a:r>
              <a:rPr lang="zh-TW" altLang="en-US" sz="3200" b="1" dirty="0"/>
              <a:t>    耶穌喜聽我的歌聲，雖我不善歌唱。</a:t>
            </a:r>
          </a:p>
          <a:p>
            <a:pPr marL="0" indent="0" algn="ctr">
              <a:buNone/>
            </a:pPr>
            <a:endParaRPr lang="zh-TW" altLang="en-US" sz="3200" b="1" dirty="0"/>
          </a:p>
          <a:p>
            <a:pPr marL="0" indent="0" algn="ctr">
              <a:buNone/>
            </a:pPr>
            <a:r>
              <a:rPr lang="zh-TW" altLang="en-US" sz="3200" b="1" dirty="0"/>
              <a:t>    快樂榮光，有福榮光，快樂平安充滿我心房，</a:t>
            </a:r>
          </a:p>
          <a:p>
            <a:pPr marL="0" indent="0" algn="ctr">
              <a:buNone/>
            </a:pPr>
            <a:r>
              <a:rPr lang="zh-TW" altLang="en-US" sz="3200" b="1" dirty="0"/>
              <a:t>　　　當主耶穌面露笑容，就有光照我心中。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18099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BD58-690B-453D-A2E3-5A60923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BBCF-81B2-449E-AEB3-264B9404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    </a:t>
            </a:r>
          </a:p>
          <a:p>
            <a:pPr marL="0" indent="0" algn="ctr">
              <a:buNone/>
            </a:pPr>
            <a:r>
              <a:rPr lang="en-US" altLang="zh-TW" sz="3200" b="1" dirty="0"/>
              <a:t>3</a:t>
            </a:r>
            <a:r>
              <a:rPr lang="zh-TW" altLang="en-US" sz="3200" b="1" dirty="0"/>
              <a:t>    今有歡樂充滿我心中，因主近我身旁，</a:t>
            </a:r>
          </a:p>
          <a:p>
            <a:pPr marL="0" indent="0" algn="ctr">
              <a:buNone/>
            </a:pPr>
            <a:r>
              <a:rPr lang="zh-TW" altLang="en-US" sz="3200" b="1" dirty="0"/>
              <a:t>    平安聖靈在我心</a:t>
            </a:r>
            <a:r>
              <a:rPr lang="zh-TW" altLang="en-US" sz="3200" b="1"/>
              <a:t>內，恩典</a:t>
            </a:r>
            <a:r>
              <a:rPr lang="zh-TW" altLang="en-US" sz="3200" b="1" dirty="0"/>
              <a:t>之花開放。</a:t>
            </a:r>
          </a:p>
          <a:p>
            <a:pPr marL="0" indent="0" algn="ctr">
              <a:buNone/>
            </a:pPr>
            <a:endParaRPr lang="zh-TW" altLang="en-US" sz="3200" b="1" dirty="0"/>
          </a:p>
          <a:p>
            <a:pPr marL="0" indent="0" algn="ctr">
              <a:buNone/>
            </a:pPr>
            <a:r>
              <a:rPr lang="zh-TW" altLang="en-US" sz="3200" b="1" dirty="0"/>
              <a:t>    快樂榮光，有福榮光，快樂平安充滿我心房，</a:t>
            </a:r>
          </a:p>
          <a:p>
            <a:pPr marL="0" indent="0" algn="ctr">
              <a:buNone/>
            </a:pPr>
            <a:r>
              <a:rPr lang="zh-TW" altLang="en-US" sz="3200" b="1" dirty="0"/>
              <a:t>　　　當主耶穌面露笑容，就有光照我心中。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1754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4289-6E42-4327-A97D-C3482FD0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8C8-EBFB-4C45-9F06-FB16F884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    </a:t>
            </a:r>
          </a:p>
          <a:p>
            <a:pPr marL="0" indent="0" algn="ctr">
              <a:buNone/>
            </a:pPr>
            <a:r>
              <a:rPr lang="en-US" altLang="zh-TW" dirty="0"/>
              <a:t>4</a:t>
            </a:r>
            <a:r>
              <a:rPr lang="zh-TW" altLang="en-US" dirty="0"/>
              <a:t>    </a:t>
            </a:r>
            <a:r>
              <a:rPr lang="zh-TW" altLang="en-US" sz="3200" b="1" dirty="0"/>
              <a:t>今有快樂充滿我心中，並有盼望仁慈，</a:t>
            </a:r>
          </a:p>
          <a:p>
            <a:pPr marL="0" indent="0" algn="ctr">
              <a:buNone/>
            </a:pPr>
            <a:r>
              <a:rPr lang="zh-TW" altLang="en-US" sz="3200" b="1" dirty="0"/>
              <a:t>    耶穌賜我恩福無量，喜樂永恆不止。</a:t>
            </a:r>
          </a:p>
          <a:p>
            <a:pPr marL="0" indent="0" algn="ctr">
              <a:buNone/>
            </a:pPr>
            <a:endParaRPr lang="zh-TW" altLang="en-US" sz="3200" b="1" dirty="0"/>
          </a:p>
          <a:p>
            <a:pPr marL="0" indent="0" algn="ctr">
              <a:buNone/>
            </a:pPr>
            <a:r>
              <a:rPr lang="zh-TW" altLang="en-US" sz="3200" b="1" dirty="0"/>
              <a:t>快樂榮光，有福榮光，快樂平安充滿我心房，</a:t>
            </a:r>
          </a:p>
          <a:p>
            <a:pPr marL="0" indent="0" algn="ctr">
              <a:buNone/>
            </a:pPr>
            <a:r>
              <a:rPr lang="zh-TW" altLang="en-US" sz="3200" b="1" dirty="0"/>
              <a:t>　　　當主</a:t>
            </a:r>
            <a:r>
              <a:rPr lang="zh-TW" altLang="en-US" sz="3200" b="1"/>
              <a:t>耶穌面露</a:t>
            </a:r>
            <a:r>
              <a:rPr lang="zh-TW" altLang="en-US" sz="3200" b="1" dirty="0"/>
              <a:t>笑容，就有光照我心中。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8612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【榮光照我心】 生命聖詩，422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【榮光照我心】 生命聖詩，422</dc:title>
  <dc:creator>Phil Tsang</dc:creator>
  <cp:lastModifiedBy>Phil Tsang</cp:lastModifiedBy>
  <cp:revision>3</cp:revision>
  <dcterms:created xsi:type="dcterms:W3CDTF">2021-09-18T01:17:05Z</dcterms:created>
  <dcterms:modified xsi:type="dcterms:W3CDTF">2025-04-13T05:22:44Z</dcterms:modified>
</cp:coreProperties>
</file>