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9/11/2016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9/11/2016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【</a:t>
            </a:r>
            <a:r>
              <a:rPr lang="zh-TW" altLang="en-US" dirty="0" smtClean="0">
                <a:solidFill>
                  <a:schemeClr val="tx1"/>
                </a:solidFill>
              </a:rPr>
              <a:t>神竟願愛我</a:t>
            </a:r>
            <a:r>
              <a:rPr lang="en-US" altLang="zh-TW" dirty="0" smtClean="0">
                <a:solidFill>
                  <a:schemeClr val="tx1"/>
                </a:solidFill>
              </a:rPr>
              <a:t>】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zh-TW" altLang="en-US" sz="2200" dirty="0" smtClean="0">
                <a:solidFill>
                  <a:schemeClr val="tx1"/>
                </a:solidFill>
              </a:rPr>
              <a:t>生命聖詩，</a:t>
            </a:r>
            <a:r>
              <a:rPr lang="en-US" altLang="zh-TW" sz="2200" dirty="0" smtClean="0">
                <a:solidFill>
                  <a:schemeClr val="tx1"/>
                </a:solidFill>
              </a:rPr>
              <a:t>409</a:t>
            </a:r>
            <a:endParaRPr lang="en-CA" sz="2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3000" b="1" dirty="0" smtClean="0"/>
              <a:t>我真驚奇，神竟願這樣愛我</a:t>
            </a:r>
            <a:r>
              <a:rPr lang="zh-TW" altLang="en-US" sz="3000" b="1" dirty="0" smtClean="0"/>
              <a:t>，</a:t>
            </a:r>
            <a:endParaRPr lang="en-CA" altLang="zh-TW" sz="3000" b="1" dirty="0" smtClean="0"/>
          </a:p>
          <a:p>
            <a:pPr algn="ctr">
              <a:buNone/>
            </a:pPr>
            <a:r>
              <a:rPr lang="zh-TW" altLang="en-US" sz="3000" b="1" dirty="0" smtClean="0"/>
              <a:t>盡</a:t>
            </a:r>
            <a:r>
              <a:rPr lang="zh-TW" altLang="en-US" sz="3000" b="1" dirty="0" smtClean="0"/>
              <a:t>是羞恥，充滿各樣罪過</a:t>
            </a:r>
            <a:r>
              <a:rPr lang="zh-TW" altLang="en-US" sz="3000" b="1" dirty="0" smtClean="0"/>
              <a:t>；</a:t>
            </a:r>
            <a:endParaRPr lang="en-CA" altLang="zh-TW" sz="3000" b="1" dirty="0" smtClean="0"/>
          </a:p>
          <a:p>
            <a:pPr algn="ctr">
              <a:buNone/>
            </a:pPr>
            <a:r>
              <a:rPr lang="zh-TW" altLang="en-US" sz="3000" b="1" dirty="0" smtClean="0"/>
              <a:t>使</a:t>
            </a:r>
            <a:r>
              <a:rPr lang="zh-TW" altLang="en-US" sz="3000" b="1" dirty="0" smtClean="0"/>
              <a:t>我與主一同走屬天路程</a:t>
            </a:r>
            <a:r>
              <a:rPr lang="zh-TW" altLang="en-US" sz="3000" b="1" dirty="0" smtClean="0"/>
              <a:t>，</a:t>
            </a:r>
            <a:endParaRPr lang="en-CA" altLang="zh-TW" sz="3000" b="1" dirty="0" smtClean="0"/>
          </a:p>
          <a:p>
            <a:pPr algn="ctr">
              <a:buNone/>
            </a:pPr>
            <a:r>
              <a:rPr lang="zh-TW" altLang="en-US" sz="3000" b="1" dirty="0" smtClean="0"/>
              <a:t>我</a:t>
            </a:r>
            <a:r>
              <a:rPr lang="zh-TW" altLang="en-US" sz="3000" b="1" dirty="0" smtClean="0"/>
              <a:t>得潔淨，靠主救贖聖名</a:t>
            </a:r>
            <a:r>
              <a:rPr lang="zh-TW" altLang="en-US" sz="3000" b="1" dirty="0" smtClean="0"/>
              <a:t>。</a:t>
            </a:r>
            <a:endParaRPr lang="en-CA" altLang="zh-TW" sz="3000" b="1" dirty="0" smtClean="0"/>
          </a:p>
          <a:p>
            <a:pPr algn="ctr">
              <a:buNone/>
            </a:pPr>
            <a:r>
              <a:rPr lang="zh-TW" altLang="en-US" sz="3000" b="1" dirty="0" smtClean="0"/>
              <a:t>我真驚奇，神竟願這樣愛我</a:t>
            </a:r>
            <a:r>
              <a:rPr lang="zh-TW" altLang="en-US" sz="3000" b="1" dirty="0" smtClean="0"/>
              <a:t>，</a:t>
            </a:r>
            <a:endParaRPr lang="en-CA" altLang="zh-TW" sz="3000" b="1" dirty="0" smtClean="0"/>
          </a:p>
          <a:p>
            <a:pPr algn="ctr">
              <a:buNone/>
            </a:pPr>
            <a:r>
              <a:rPr lang="zh-TW" altLang="en-US" sz="3000" b="1" dirty="0" smtClean="0"/>
              <a:t>只</a:t>
            </a:r>
            <a:r>
              <a:rPr lang="zh-TW" altLang="en-US" sz="3000" b="1" dirty="0" smtClean="0"/>
              <a:t>有十架能除去我罪愆；</a:t>
            </a:r>
            <a:br>
              <a:rPr lang="zh-TW" altLang="en-US" sz="3000" b="1" dirty="0" smtClean="0"/>
            </a:br>
            <a:r>
              <a:rPr lang="zh-TW" altLang="en-US" sz="3000" b="1" dirty="0" smtClean="0"/>
              <a:t>藉</a:t>
            </a:r>
            <a:r>
              <a:rPr lang="zh-TW" altLang="en-US" sz="3000" b="1" dirty="0" smtClean="0"/>
              <a:t>信靠主，祂賜我永遠生命，祂居我心</a:t>
            </a:r>
            <a:r>
              <a:rPr lang="zh-TW" altLang="en-US" sz="3000" b="1" dirty="0" smtClean="0"/>
              <a:t>，</a:t>
            </a:r>
            <a:endParaRPr lang="en-CA" altLang="zh-TW" sz="3000" b="1" dirty="0" smtClean="0"/>
          </a:p>
          <a:p>
            <a:pPr algn="ctr">
              <a:buNone/>
            </a:pPr>
            <a:r>
              <a:rPr lang="zh-TW" altLang="en-US" sz="3000" b="1" dirty="0" smtClean="0"/>
              <a:t>從</a:t>
            </a:r>
            <a:r>
              <a:rPr lang="zh-TW" altLang="en-US" sz="3000" b="1" dirty="0" smtClean="0"/>
              <a:t>今直到永遠。</a:t>
            </a:r>
            <a:endParaRPr lang="en-CA" sz="3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80920" cy="5256584"/>
          </a:xfrm>
        </p:spPr>
        <p:txBody>
          <a:bodyPr/>
          <a:lstStyle/>
          <a:p>
            <a:pPr algn="ctr">
              <a:buNone/>
            </a:pPr>
            <a:r>
              <a:rPr lang="zh-TW" altLang="en-US" sz="3000" b="1" dirty="0" smtClean="0"/>
              <a:t>我真驚奇，神竟願賜福給我</a:t>
            </a:r>
            <a:r>
              <a:rPr lang="zh-TW" altLang="en-US" sz="3000" b="1" dirty="0" smtClean="0"/>
              <a:t>，</a:t>
            </a:r>
            <a:endParaRPr lang="en-CA" altLang="zh-TW" sz="3000" b="1" dirty="0" smtClean="0"/>
          </a:p>
          <a:p>
            <a:pPr algn="ctr">
              <a:buNone/>
            </a:pPr>
            <a:r>
              <a:rPr lang="zh-TW" altLang="en-US" sz="3000" b="1" dirty="0" smtClean="0"/>
              <a:t>為</a:t>
            </a:r>
            <a:r>
              <a:rPr lang="zh-TW" altLang="en-US" sz="3000" b="1" dirty="0" smtClean="0"/>
              <a:t>神後嗣，承受豐富大恩</a:t>
            </a:r>
            <a:r>
              <a:rPr lang="zh-TW" altLang="en-US" sz="3000" b="1" dirty="0" smtClean="0"/>
              <a:t>；</a:t>
            </a:r>
            <a:endParaRPr lang="en-CA" altLang="zh-TW" sz="3000" b="1" dirty="0" smtClean="0"/>
          </a:p>
          <a:p>
            <a:pPr algn="ctr">
              <a:buNone/>
            </a:pPr>
            <a:r>
              <a:rPr lang="zh-TW" altLang="en-US" sz="3000" b="1" dirty="0" smtClean="0"/>
              <a:t>將</a:t>
            </a:r>
            <a:r>
              <a:rPr lang="zh-TW" altLang="en-US" sz="3000" b="1" dirty="0" smtClean="0"/>
              <a:t>來與主同享更完全福樂</a:t>
            </a:r>
            <a:r>
              <a:rPr lang="zh-TW" altLang="en-US" sz="3000" b="1" dirty="0" smtClean="0"/>
              <a:t>，</a:t>
            </a:r>
            <a:endParaRPr lang="en-CA" altLang="zh-TW" sz="3000" b="1" dirty="0" smtClean="0"/>
          </a:p>
          <a:p>
            <a:pPr algn="ctr">
              <a:buNone/>
            </a:pPr>
            <a:r>
              <a:rPr lang="zh-TW" altLang="en-US" sz="3000" b="1" dirty="0" smtClean="0"/>
              <a:t>主</a:t>
            </a:r>
            <a:r>
              <a:rPr lang="zh-TW" altLang="en-US" sz="3000" b="1" dirty="0" smtClean="0"/>
              <a:t>要賞賜凡尋求祂的人</a:t>
            </a:r>
            <a:r>
              <a:rPr lang="zh-TW" altLang="en-US" dirty="0" smtClean="0"/>
              <a:t>。</a:t>
            </a:r>
            <a:endParaRPr lang="en-CA" altLang="zh-TW" dirty="0" smtClean="0"/>
          </a:p>
          <a:p>
            <a:pPr algn="ctr">
              <a:buNone/>
            </a:pPr>
            <a:r>
              <a:rPr lang="zh-TW" altLang="en-US" sz="3000" b="1" dirty="0" smtClean="0"/>
              <a:t>我</a:t>
            </a:r>
            <a:r>
              <a:rPr lang="zh-TW" altLang="en-US" sz="3000" b="1" dirty="0" smtClean="0"/>
              <a:t>真驚奇，神竟願這樣愛我，</a:t>
            </a:r>
            <a:endParaRPr lang="en-CA" altLang="zh-TW" sz="3000" b="1" dirty="0" smtClean="0"/>
          </a:p>
          <a:p>
            <a:pPr algn="ctr">
              <a:buNone/>
            </a:pPr>
            <a:r>
              <a:rPr lang="zh-TW" altLang="en-US" sz="3000" b="1" dirty="0" smtClean="0"/>
              <a:t>只有十架能除去我罪愆；</a:t>
            </a:r>
            <a:br>
              <a:rPr lang="zh-TW" altLang="en-US" sz="3000" b="1" dirty="0" smtClean="0"/>
            </a:br>
            <a:r>
              <a:rPr lang="zh-TW" altLang="en-US" sz="3000" b="1" dirty="0" smtClean="0"/>
              <a:t>藉信靠主，祂賜我永遠生命，祂居我心，</a:t>
            </a:r>
            <a:endParaRPr lang="en-CA" altLang="zh-TW" sz="3000" b="1" dirty="0" smtClean="0"/>
          </a:p>
          <a:p>
            <a:pPr algn="ctr">
              <a:buNone/>
            </a:pPr>
            <a:r>
              <a:rPr lang="zh-TW" altLang="en-US" sz="3000" b="1" dirty="0" smtClean="0"/>
              <a:t>從今直到永遠。</a:t>
            </a:r>
            <a:endParaRPr lang="en-CA" sz="3000" b="1" dirty="0" smtClean="0"/>
          </a:p>
          <a:p>
            <a:pPr algn="ctr">
              <a:buNone/>
            </a:pPr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352928" cy="532859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3000" b="1" dirty="0" smtClean="0"/>
              <a:t>我真驚奇，神樂意賜下救恩</a:t>
            </a:r>
            <a:r>
              <a:rPr lang="zh-TW" altLang="en-US" sz="3000" b="1" dirty="0" smtClean="0"/>
              <a:t>，</a:t>
            </a:r>
            <a:endParaRPr lang="en-CA" altLang="zh-TW" sz="3000" b="1" dirty="0" smtClean="0"/>
          </a:p>
          <a:p>
            <a:pPr algn="ctr">
              <a:buNone/>
            </a:pPr>
            <a:r>
              <a:rPr lang="zh-TW" altLang="en-US" sz="3000" b="1" dirty="0" smtClean="0"/>
              <a:t>不</a:t>
            </a:r>
            <a:r>
              <a:rPr lang="zh-TW" altLang="en-US" sz="3000" b="1" dirty="0" smtClean="0"/>
              <a:t>僅救我，也救求告的人</a:t>
            </a:r>
            <a:r>
              <a:rPr lang="zh-TW" altLang="en-US" sz="3000" b="1" dirty="0" smtClean="0"/>
              <a:t>；</a:t>
            </a:r>
            <a:endParaRPr lang="en-CA" altLang="zh-TW" sz="3000" b="1" dirty="0" smtClean="0"/>
          </a:p>
          <a:p>
            <a:pPr algn="ctr">
              <a:buNone/>
            </a:pPr>
            <a:r>
              <a:rPr lang="zh-TW" altLang="en-US" sz="3000" b="1" dirty="0" smtClean="0"/>
              <a:t>永</a:t>
            </a:r>
            <a:r>
              <a:rPr lang="zh-TW" altLang="en-US" sz="3000" b="1" dirty="0" smtClean="0"/>
              <a:t>遠生命要賜給萬國萬邦</a:t>
            </a:r>
            <a:r>
              <a:rPr lang="zh-TW" altLang="en-US" sz="3000" b="1" dirty="0" smtClean="0"/>
              <a:t>，</a:t>
            </a:r>
            <a:endParaRPr lang="en-CA" altLang="zh-TW" sz="3000" b="1" dirty="0" smtClean="0"/>
          </a:p>
          <a:p>
            <a:pPr algn="ctr">
              <a:buNone/>
            </a:pPr>
            <a:r>
              <a:rPr lang="zh-TW" altLang="en-US" sz="3000" b="1" dirty="0" smtClean="0"/>
              <a:t>這</a:t>
            </a:r>
            <a:r>
              <a:rPr lang="zh-TW" altLang="en-US" sz="3000" b="1" dirty="0" smtClean="0"/>
              <a:t>好信息，我們趕快傳揚</a:t>
            </a:r>
            <a:r>
              <a:rPr lang="zh-TW" altLang="en-US" sz="3000" b="1" dirty="0" smtClean="0"/>
              <a:t>。</a:t>
            </a:r>
            <a:endParaRPr lang="en-CA" altLang="zh-TW" sz="3000" b="1" dirty="0" smtClean="0"/>
          </a:p>
          <a:p>
            <a:pPr algn="ctr">
              <a:buNone/>
            </a:pPr>
            <a:r>
              <a:rPr lang="zh-TW" altLang="en-US" sz="3000" b="1" dirty="0" smtClean="0"/>
              <a:t>我真驚奇，神竟願這樣愛我，</a:t>
            </a:r>
            <a:endParaRPr lang="en-CA" altLang="zh-TW" sz="3000" b="1" dirty="0" smtClean="0"/>
          </a:p>
          <a:p>
            <a:pPr algn="ctr">
              <a:buNone/>
            </a:pPr>
            <a:r>
              <a:rPr lang="zh-TW" altLang="en-US" sz="3000" b="1" dirty="0" smtClean="0"/>
              <a:t>只有十架能除去我罪愆；</a:t>
            </a:r>
            <a:br>
              <a:rPr lang="zh-TW" altLang="en-US" sz="3000" b="1" dirty="0" smtClean="0"/>
            </a:br>
            <a:r>
              <a:rPr lang="zh-TW" altLang="en-US" sz="3000" b="1" dirty="0" smtClean="0"/>
              <a:t>藉信靠主，祂賜我永遠生命，祂居我心，</a:t>
            </a:r>
            <a:endParaRPr lang="en-CA" altLang="zh-TW" sz="3000" b="1" dirty="0" smtClean="0"/>
          </a:p>
          <a:p>
            <a:pPr algn="ctr">
              <a:buNone/>
            </a:pPr>
            <a:r>
              <a:rPr lang="zh-TW" altLang="en-US" sz="3000" b="1" dirty="0" smtClean="0"/>
              <a:t>從今直到永遠。</a:t>
            </a:r>
            <a:endParaRPr lang="en-CA" sz="3000" b="1" dirty="0" smtClean="0"/>
          </a:p>
          <a:p>
            <a:pPr algn="ctr">
              <a:buNone/>
            </a:pPr>
            <a:endParaRPr lang="en-CA" sz="30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</TotalTime>
  <Words>225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Default Theme</vt:lpstr>
      <vt:lpstr>【神竟願愛我】 生命聖詩，409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【神竟願愛我】 生命聖詩，409</dc:title>
  <dc:creator>Owner</dc:creator>
  <cp:lastModifiedBy>Owner</cp:lastModifiedBy>
  <cp:revision>1</cp:revision>
  <dcterms:created xsi:type="dcterms:W3CDTF">2016-09-11T12:18:31Z</dcterms:created>
  <dcterms:modified xsi:type="dcterms:W3CDTF">2016-09-11T12:27:54Z</dcterms:modified>
</cp:coreProperties>
</file>