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D985-E064-4786-AE8A-350C28934A80}" type="datetimeFigureOut">
              <a:rPr lang="en-US" smtClean="0"/>
              <a:t>12/28/2013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8911E-9C2D-4DD7-AFEE-CAF0FD69C18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你的光當照耀</a:t>
            </a:r>
            <a:r>
              <a:rPr lang="en-US" altLang="zh-TW" b="1" dirty="0" smtClean="0"/>
              <a:t>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418</a:t>
            </a:r>
            <a:r>
              <a:rPr lang="zh-TW" altLang="en-US" dirty="0" smtClean="0"/>
              <a:t>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我天父發慈悲恩光，像燈塔由天善照，</a:t>
            </a:r>
            <a:br>
              <a:rPr lang="zh-TW" altLang="en-US" b="1" dirty="0" smtClean="0"/>
            </a:br>
            <a:r>
              <a:rPr lang="zh-TW" altLang="en-US" b="1" dirty="0" smtClean="0"/>
              <a:t>祂命令我們當發光，去照亮沿岸暗礁。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altLang="zh-TW" dirty="0"/>
          </a:p>
          <a:p>
            <a:pPr marL="514350" indent="-514350">
              <a:buNone/>
            </a:pPr>
            <a:r>
              <a:rPr lang="zh-TW" altLang="en-US" b="1" dirty="0" smtClean="0"/>
              <a:t>副歌：你的光當照耀明亮，橫越過苦海波浪，</a:t>
            </a:r>
            <a:br>
              <a:rPr lang="zh-TW" altLang="en-US" b="1" dirty="0" smtClean="0"/>
            </a:br>
            <a:r>
              <a:rPr lang="zh-TW" altLang="en-US" b="1" dirty="0" smtClean="0"/>
              <a:t>　  世上人罪海中浮沉，等候你速救他們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全世界在黑暗罪中，浮沉在狂波怒浪，</a:t>
            </a:r>
            <a:br>
              <a:rPr lang="zh-TW" altLang="en-US" b="1" dirty="0" smtClean="0"/>
            </a:br>
            <a:r>
              <a:rPr lang="zh-TW" altLang="en-US" b="1" dirty="0" smtClean="0"/>
              <a:t>千萬人迫切在等待，急望能見岸邊光。</a:t>
            </a:r>
            <a:endParaRPr lang="en-US" altLang="zh-TW" b="1" dirty="0" smtClean="0"/>
          </a:p>
          <a:p>
            <a:pPr marL="514350" indent="-514350">
              <a:buAutoNum type="arabicPlain" startAt="2"/>
            </a:pPr>
            <a:endParaRPr lang="en-US" altLang="zh-TW" dirty="0"/>
          </a:p>
          <a:p>
            <a:pPr marL="514350" indent="-514350">
              <a:buNone/>
            </a:pPr>
            <a:r>
              <a:rPr lang="zh-TW" altLang="en-US" b="1" dirty="0" smtClean="0"/>
              <a:t>副歌：你的光當照耀明亮，橫越過苦海波浪，</a:t>
            </a:r>
            <a:br>
              <a:rPr lang="zh-TW" altLang="en-US" b="1" dirty="0" smtClean="0"/>
            </a:br>
            <a:r>
              <a:rPr lang="zh-TW" altLang="en-US" b="1" dirty="0" smtClean="0"/>
              <a:t>　  世上人罪海中浮沉，等候你速救他們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b="1" dirty="0" smtClean="0"/>
              <a:t>3  </a:t>
            </a:r>
            <a:r>
              <a:rPr lang="zh-TW" altLang="en-US" b="1" dirty="0" smtClean="0"/>
              <a:t>弟兄們，把殘燈剔亮，風雨中有人迷航；</a:t>
            </a:r>
            <a:br>
              <a:rPr lang="zh-TW" altLang="en-US" b="1" dirty="0" smtClean="0"/>
            </a:br>
            <a:r>
              <a:rPr lang="zh-TW" altLang="en-US" b="1" dirty="0" smtClean="0"/>
              <a:t>快引領到安全海港，黑暗中可見喪亡。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副歌：你的光當照耀明亮，橫越過苦海波浪，</a:t>
            </a:r>
            <a:br>
              <a:rPr lang="zh-TW" altLang="en-US" b="1" dirty="0" smtClean="0"/>
            </a:br>
            <a:r>
              <a:rPr lang="zh-TW" altLang="en-US" b="1" dirty="0" smtClean="0"/>
              <a:t>　</a:t>
            </a:r>
            <a:r>
              <a:rPr lang="zh-TW" altLang="en-US" b="1" dirty="0"/>
              <a:t> </a:t>
            </a:r>
            <a:r>
              <a:rPr lang="zh-TW" altLang="en-US" b="1" dirty="0" smtClean="0"/>
              <a:t> </a:t>
            </a:r>
            <a:r>
              <a:rPr lang="zh-TW" altLang="en-US" b="1" dirty="0" smtClean="0"/>
              <a:t>世上人罪海中浮沉，等候你速救他們</a:t>
            </a:r>
            <a:br>
              <a:rPr lang="zh-TW" altLang="en-US" b="1" dirty="0" smtClean="0"/>
            </a:br>
            <a:endParaRPr 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【你的光當照耀】 生命聖詩，418　</vt:lpstr>
      <vt:lpstr>Slide 2</vt:lpstr>
      <vt:lpstr>Slide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【你的光當照耀】 生命聖詩，418　</dc:title>
  <dc:creator>Owner</dc:creator>
  <cp:lastModifiedBy>Owner</cp:lastModifiedBy>
  <cp:revision>1</cp:revision>
  <dcterms:created xsi:type="dcterms:W3CDTF">2013-12-29T02:07:51Z</dcterms:created>
  <dcterms:modified xsi:type="dcterms:W3CDTF">2013-12-29T02:10:10Z</dcterms:modified>
</cp:coreProperties>
</file>