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3903-CD0E-492F-BD92-FD78C834DA3E}" type="datetimeFigureOut">
              <a:rPr lang="en-US" smtClean="0"/>
              <a:t>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9573-B24E-4B77-ABDB-B2D3A2908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3903-CD0E-492F-BD92-FD78C834DA3E}" type="datetimeFigureOut">
              <a:rPr lang="en-US" smtClean="0"/>
              <a:t>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9573-B24E-4B77-ABDB-B2D3A2908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3903-CD0E-492F-BD92-FD78C834DA3E}" type="datetimeFigureOut">
              <a:rPr lang="en-US" smtClean="0"/>
              <a:t>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9573-B24E-4B77-ABDB-B2D3A2908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3903-CD0E-492F-BD92-FD78C834DA3E}" type="datetimeFigureOut">
              <a:rPr lang="en-US" smtClean="0"/>
              <a:t>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9573-B24E-4B77-ABDB-B2D3A2908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3903-CD0E-492F-BD92-FD78C834DA3E}" type="datetimeFigureOut">
              <a:rPr lang="en-US" smtClean="0"/>
              <a:t>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9573-B24E-4B77-ABDB-B2D3A2908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3903-CD0E-492F-BD92-FD78C834DA3E}" type="datetimeFigureOut">
              <a:rPr lang="en-US" smtClean="0"/>
              <a:t>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9573-B24E-4B77-ABDB-B2D3A2908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3903-CD0E-492F-BD92-FD78C834DA3E}" type="datetimeFigureOut">
              <a:rPr lang="en-US" smtClean="0"/>
              <a:t>1/22/2011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9573-B24E-4B77-ABDB-B2D3A2908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3903-CD0E-492F-BD92-FD78C834DA3E}" type="datetimeFigureOut">
              <a:rPr lang="en-US" smtClean="0"/>
              <a:t>1/22/2011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9573-B24E-4B77-ABDB-B2D3A2908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3903-CD0E-492F-BD92-FD78C834DA3E}" type="datetimeFigureOut">
              <a:rPr lang="en-US" smtClean="0"/>
              <a:t>1/22/2011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9573-B24E-4B77-ABDB-B2D3A2908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3903-CD0E-492F-BD92-FD78C834DA3E}" type="datetimeFigureOut">
              <a:rPr lang="en-US" smtClean="0"/>
              <a:t>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9573-B24E-4B77-ABDB-B2D3A2908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3903-CD0E-492F-BD92-FD78C834DA3E}" type="datetimeFigureOut">
              <a:rPr lang="en-US" smtClean="0"/>
              <a:t>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9573-B24E-4B77-ABDB-B2D3A2908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3903-CD0E-492F-BD92-FD78C834DA3E}" type="datetimeFigureOut">
              <a:rPr lang="en-US" smtClean="0"/>
              <a:t>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69573-B24E-4B77-ABDB-B2D3A2908B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你已否禱告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700" b="1" dirty="0" smtClean="0"/>
              <a:t>詩集：生命聖詩，</a:t>
            </a:r>
            <a:r>
              <a:rPr lang="en-US" altLang="zh-TW" sz="2700" b="1" dirty="0" smtClean="0"/>
              <a:t>435</a:t>
            </a:r>
            <a:br>
              <a:rPr lang="en-US" altLang="zh-TW" sz="2700" b="1" dirty="0" smtClean="0"/>
            </a:b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060848"/>
            <a:ext cx="9036496" cy="4797153"/>
          </a:xfrm>
        </p:spPr>
        <p:txBody>
          <a:bodyPr/>
          <a:lstStyle/>
          <a:p>
            <a:pPr>
              <a:buNone/>
            </a:pPr>
            <a:r>
              <a:rPr lang="zh-TW" altLang="en-US" dirty="0" smtClean="0"/>
              <a:t>    </a:t>
            </a:r>
            <a:r>
              <a:rPr lang="zh-TW" altLang="en-US" b="1" dirty="0" smtClean="0"/>
              <a:t>今早你未離開家前，是否已禱告，</a:t>
            </a:r>
            <a:br>
              <a:rPr lang="zh-TW" altLang="en-US" b="1" dirty="0" smtClean="0"/>
            </a:br>
            <a:r>
              <a:rPr lang="zh-TW" altLang="en-US" b="1" dirty="0" smtClean="0"/>
              <a:t>是否已奉基督聖名，懇求祂施憐愛恩情，保護及引導。</a:t>
            </a:r>
            <a:endParaRPr lang="en-US" altLang="zh-TW" b="1" dirty="0" smtClean="0"/>
          </a:p>
          <a:p>
            <a:pPr>
              <a:buNone/>
            </a:pPr>
            <a:endParaRPr lang="en-US" altLang="zh-TW" b="1" dirty="0"/>
          </a:p>
          <a:p>
            <a:pPr>
              <a:buNone/>
            </a:pPr>
            <a:r>
              <a:rPr lang="zh-TW" altLang="en-US" b="1" dirty="0" smtClean="0"/>
              <a:t>副歌：禱告使疲倦者安息，使黑暗變為白晝，</a:t>
            </a:r>
            <a:br>
              <a:rPr lang="zh-TW" altLang="en-US" b="1" dirty="0" smtClean="0"/>
            </a:br>
            <a:r>
              <a:rPr lang="zh-TW" altLang="en-US" b="1" dirty="0" smtClean="0"/>
              <a:t>　　當生活愁苦且孤寂，勿忘記禱告。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    </a:t>
            </a:r>
            <a:r>
              <a:rPr lang="zh-TW" altLang="en-US" b="1" dirty="0" smtClean="0"/>
              <a:t>當你遇見極大試探，是否已禱告，</a:t>
            </a:r>
            <a:br>
              <a:rPr lang="zh-TW" altLang="en-US" b="1" dirty="0" smtClean="0"/>
            </a:br>
            <a:r>
              <a:rPr lang="zh-TW" altLang="en-US" b="1" dirty="0" smtClean="0"/>
              <a:t>藉主受死大愛功勞，懇求聖靈扶持引導，堅定不跌倒。</a:t>
            </a:r>
            <a:endParaRPr lang="en-US" altLang="zh-TW" b="1" dirty="0" smtClean="0"/>
          </a:p>
          <a:p>
            <a:pPr>
              <a:buNone/>
            </a:pPr>
            <a:endParaRPr lang="en-US" altLang="zh-TW" b="1" dirty="0"/>
          </a:p>
          <a:p>
            <a:pPr>
              <a:buNone/>
            </a:pPr>
            <a:r>
              <a:rPr lang="zh-TW" altLang="en-US" b="1" dirty="0" smtClean="0"/>
              <a:t>副歌：禱告使疲倦者安息，使黑暗變為白晝，</a:t>
            </a:r>
            <a:br>
              <a:rPr lang="zh-TW" altLang="en-US" b="1" dirty="0" smtClean="0"/>
            </a:br>
            <a:r>
              <a:rPr lang="zh-TW" altLang="en-US" b="1" dirty="0" smtClean="0"/>
              <a:t>　　當生活愁苦且孤寂，勿忘記禱告。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TW" altLang="en-US" dirty="0" smtClean="0"/>
              <a:t>    </a:t>
            </a:r>
            <a:r>
              <a:rPr lang="zh-TW" altLang="en-US" b="1" dirty="0" smtClean="0"/>
              <a:t>當你心裡充滿憤怒，是否已禱告，</a:t>
            </a:r>
            <a:br>
              <a:rPr lang="zh-TW" altLang="en-US" b="1" dirty="0" smtClean="0"/>
            </a:br>
            <a:r>
              <a:rPr lang="zh-TW" altLang="en-US" b="1" dirty="0" smtClean="0"/>
              <a:t>是否已求主施洪恩，使你能以主愛恕人，與他人和好。</a:t>
            </a:r>
            <a:endParaRPr lang="en-US" altLang="zh-TW" b="1" dirty="0" smtClean="0"/>
          </a:p>
          <a:p>
            <a:pPr>
              <a:buNone/>
            </a:pPr>
            <a:endParaRPr lang="en-US" altLang="zh-TW" b="1" dirty="0"/>
          </a:p>
          <a:p>
            <a:pPr>
              <a:buNone/>
            </a:pPr>
            <a:r>
              <a:rPr lang="zh-TW" altLang="en-US" b="1" dirty="0" smtClean="0"/>
              <a:t>副歌：禱告使疲倦者安息，使黑暗變為白晝，</a:t>
            </a:r>
            <a:br>
              <a:rPr lang="zh-TW" altLang="en-US" b="1" dirty="0" smtClean="0"/>
            </a:br>
            <a:r>
              <a:rPr lang="zh-TW" altLang="en-US" b="1" dirty="0" smtClean="0"/>
              <a:t>　　當生活愁苦且孤寂，勿忘記禱告。</a:t>
            </a:r>
            <a:br>
              <a:rPr lang="zh-TW" altLang="en-US" b="1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    </a:t>
            </a:r>
            <a:r>
              <a:rPr lang="zh-TW" altLang="en-US" b="1" dirty="0" smtClean="0"/>
              <a:t>當你遇見試煉痛苦，是否已禱告，</a:t>
            </a:r>
            <a:br>
              <a:rPr lang="zh-TW" altLang="en-US" b="1" dirty="0" smtClean="0"/>
            </a:br>
            <a:r>
              <a:rPr lang="zh-TW" altLang="en-US" b="1" dirty="0" smtClean="0"/>
              <a:t>當你心靈憂傷煩惱，是否向施恩座求告，得基列香膏。</a:t>
            </a:r>
            <a:endParaRPr lang="en-US" altLang="zh-TW" b="1" dirty="0" smtClean="0"/>
          </a:p>
          <a:p>
            <a:pPr>
              <a:buNone/>
            </a:pPr>
            <a:endParaRPr lang="en-US" altLang="zh-TW" b="1" dirty="0"/>
          </a:p>
          <a:p>
            <a:pPr>
              <a:buNone/>
            </a:pPr>
            <a:r>
              <a:rPr lang="zh-TW" altLang="en-US" b="1" dirty="0" smtClean="0"/>
              <a:t>副歌：禱告使疲倦者安息，使黑暗變為白晝，</a:t>
            </a:r>
            <a:br>
              <a:rPr lang="zh-TW" altLang="en-US" b="1" dirty="0" smtClean="0"/>
            </a:br>
            <a:r>
              <a:rPr lang="zh-TW" altLang="en-US" b="1" dirty="0" smtClean="0"/>
              <a:t>　　當生活愁苦且孤寂，勿忘記禱告。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71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【你已否禱告】 詩集：生命聖詩，435 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【你已否禱告】 詩集：生命聖詩，435 </dc:title>
  <dc:creator>phil tsang</dc:creator>
  <cp:lastModifiedBy>phil tsang</cp:lastModifiedBy>
  <cp:revision>1</cp:revision>
  <dcterms:created xsi:type="dcterms:W3CDTF">2011-01-23T03:51:23Z</dcterms:created>
  <dcterms:modified xsi:type="dcterms:W3CDTF">2011-01-23T03:55:46Z</dcterms:modified>
</cp:coreProperties>
</file>