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EA9F-93B6-48D8-8003-086B11EFE184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7012-F45E-435B-943F-8DC9EC09A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EA9F-93B6-48D8-8003-086B11EFE184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7012-F45E-435B-943F-8DC9EC09A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EA9F-93B6-48D8-8003-086B11EFE184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7012-F45E-435B-943F-8DC9EC09A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EA9F-93B6-48D8-8003-086B11EFE184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7012-F45E-435B-943F-8DC9EC09A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EA9F-93B6-48D8-8003-086B11EFE184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7012-F45E-435B-943F-8DC9EC09A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EA9F-93B6-48D8-8003-086B11EFE184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7012-F45E-435B-943F-8DC9EC09A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EA9F-93B6-48D8-8003-086B11EFE184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7012-F45E-435B-943F-8DC9EC09A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EA9F-93B6-48D8-8003-086B11EFE184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7012-F45E-435B-943F-8DC9EC09A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EA9F-93B6-48D8-8003-086B11EFE184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7012-F45E-435B-943F-8DC9EC09A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EA9F-93B6-48D8-8003-086B11EFE184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7012-F45E-435B-943F-8DC9EC09A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EA9F-93B6-48D8-8003-086B11EFE184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A7012-F45E-435B-943F-8DC9EC09A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5EA9F-93B6-48D8-8003-086B11EFE184}" type="datetimeFigureOut">
              <a:rPr lang="en-US" smtClean="0"/>
              <a:t>9/26/2010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A7012-F45E-435B-943F-8DC9EC09AB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求主赦免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440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1  </a:t>
            </a:r>
            <a:r>
              <a:rPr lang="zh-TW" altLang="en-US" dirty="0" smtClean="0"/>
              <a:t>我若今天傷害他人心靈，我若今天使他人走錯路，</a:t>
            </a:r>
            <a:br>
              <a:rPr lang="zh-TW" altLang="en-US" dirty="0" smtClean="0"/>
            </a:br>
            <a:r>
              <a:rPr lang="zh-TW" altLang="en-US" dirty="0" smtClean="0"/>
              <a:t>我若今天照己心意偏行，求主赦免！</a:t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pPr>
              <a:buNone/>
            </a:pPr>
            <a:r>
              <a:rPr lang="en-US" altLang="zh-TW" dirty="0" smtClean="0"/>
              <a:t>2  </a:t>
            </a:r>
            <a:r>
              <a:rPr lang="zh-TW" altLang="en-US" dirty="0" smtClean="0"/>
              <a:t>我若今天言語不合體統，不關懷別人需要與苦痛，</a:t>
            </a:r>
            <a:br>
              <a:rPr lang="zh-TW" altLang="en-US" dirty="0" smtClean="0"/>
            </a:br>
            <a:r>
              <a:rPr lang="zh-TW" altLang="en-US" dirty="0" smtClean="0"/>
              <a:t>或許使別人受傷害跌倒，求主赦免！</a:t>
            </a:r>
            <a:br>
              <a:rPr lang="zh-TW" altLang="en-US" dirty="0" smtClean="0"/>
            </a:br>
            <a:endParaRPr lang="zh-TW" alt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dirty="0" smtClean="0"/>
              <a:t>3  </a:t>
            </a:r>
            <a:r>
              <a:rPr lang="zh-TW" altLang="en-US" dirty="0" smtClean="0"/>
              <a:t>我若今天對人冷酷無情，我若只貪圖安逸與舒寧，</a:t>
            </a:r>
            <a:br>
              <a:rPr lang="zh-TW" altLang="en-US" dirty="0" smtClean="0"/>
            </a:br>
            <a:r>
              <a:rPr lang="zh-TW" altLang="en-US" dirty="0" smtClean="0"/>
              <a:t>不願完成上主交付使命，求主赦免！</a:t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pPr>
              <a:buNone/>
            </a:pPr>
            <a:r>
              <a:rPr lang="en-US" altLang="zh-TW" dirty="0" smtClean="0"/>
              <a:t>4  </a:t>
            </a:r>
            <a:r>
              <a:rPr lang="zh-TW" altLang="en-US" dirty="0" smtClean="0"/>
              <a:t>求你赦免我所承認罪咎，求你赦免隱藏未顯愆尤，</a:t>
            </a:r>
            <a:br>
              <a:rPr lang="zh-TW" altLang="en-US" dirty="0" smtClean="0"/>
            </a:br>
            <a:r>
              <a:rPr lang="zh-TW" altLang="en-US" dirty="0" smtClean="0"/>
              <a:t>求你常常引導愛護保守。阿們，阿們。</a:t>
            </a:r>
            <a:br>
              <a:rPr lang="zh-TW" altLang="en-US" dirty="0" smtClean="0"/>
            </a:br>
            <a:endParaRPr lang="zh-TW" alt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【求主赦免】 詩集：生命聖詩，440 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【求主赦免】 詩集：生命聖詩，440 </dc:title>
  <dc:creator>phil tsang</dc:creator>
  <cp:lastModifiedBy>phil tsang</cp:lastModifiedBy>
  <cp:revision>1</cp:revision>
  <dcterms:created xsi:type="dcterms:W3CDTF">2010-09-26T04:03:34Z</dcterms:created>
  <dcterms:modified xsi:type="dcterms:W3CDTF">2010-09-26T04:07:03Z</dcterms:modified>
</cp:coreProperties>
</file>