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25D6-7ACA-6990-AB66-4F417FC68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4713F-AE58-F1CD-3E62-6F468AC3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938C-5C2F-57AF-A417-DA973F2B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D280-4ED7-E6F6-9305-B2292BAB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1CE7D-DC5C-4FCD-2F70-6B36004D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7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5071-A142-E3A3-D8B7-134A48F3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5CB49-6F48-C7F6-E2CD-BA8D81DEF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3118-DACB-83C0-04DD-890BC103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96980-A710-9E44-86C4-6C2C6D76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09C1-96DA-97BB-977F-A1247BC5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94248-93CA-D2CB-0774-78B2C5B7C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84FF-84D5-54FB-D11F-3CA39A248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AA9A0-7761-091A-0C5B-9A43C74C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12105-10BC-42F4-9601-78935439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857D-D75C-B919-71CC-2909F975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588D-9482-342B-3E26-805EBAAD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758B-1E67-EEF1-151C-2FE950FC1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62D4-098B-0B1D-1E67-2D3A711D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C50D2-F6BD-4870-CF80-080EBFFB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B2BD-55E1-C9C9-FC0C-5A087DDB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1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C4DD-C85B-E879-5706-AB34DC46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B32D-6F9E-C270-92BA-6BFFA5C74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E56A-E5D8-E1A7-F61F-4F89A4D9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24AF7-8E62-A190-E2E8-DD383B83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97BD2-A8A0-F9EE-4522-E7BEFC9F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77F6-BC0F-FA1F-EA2D-ED8BF3FA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3F34-BC24-5613-5D7F-5DCECF391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BB94A-A5A0-AC2E-DBE2-1AB56E1D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444B8-9BFB-AC79-ACCF-C32FF56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E9C5-4134-5CAB-D2DD-24897D1B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67470-6F74-D09D-FBE2-2F2DFCEC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3604-35D5-DCE7-209B-52297822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F0AAD-3CF7-07E6-9104-E2983FB7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2FA7D-09FC-BE0A-FB53-B85A8C31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EFE0B-8581-DE9D-883C-6B1138AB4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B260D-2A0F-78BA-9614-7BBE60994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BD28F-000D-11EB-F068-3C6A718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90AD1-124B-55A2-A5E5-1C4F2D7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3DEF-70A6-B25F-E55C-67AE0C0C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5D41-F062-0FAB-F9AC-386A364D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3E36E-353D-C277-6332-8B2BF1D3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8D23B-D052-1D70-4979-20EBA48F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5FB01-035C-0896-41D4-B8F9846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98AC0-CFCB-5E7E-3BE2-59C411C8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D4BF3-7E82-A2D0-62E1-FCB5CFA3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3C05D-0D58-B462-400A-FC556F8B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F5FB-7263-0E8F-E977-A01B80CF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AADF-A587-DC54-0872-F522ECA18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DDD2-B7D5-C872-ED08-FE2768C1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D2A8-4463-61FD-2260-EECB43BF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3D997-2089-EA7B-AE83-3E93B612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64C12-D2B0-F10F-5AC1-A9848FFB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0ADB-B5C5-4F04-0AC6-0D148855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EB0CC-E60E-488A-B1DA-2948AC261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EACE7-927F-EE68-3EF5-480638F6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146C2-B024-4DAD-7258-512B8543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0D5F6-8F77-B77E-BAFD-EFF846A7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1F771-4749-D107-2423-6D5ACFF5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EB240-D0AE-D8BF-CFE7-C0086C3D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BA5DA-BDC2-1BC2-E349-EF896F93A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34A6A-377E-5A67-3FE4-C2E65E37B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CFBE-76F7-4ECC-95E2-9790F398DA1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962B-5FFF-CAFD-AE44-139C2D88D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0E927-8605-6083-A924-B872F185F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D5F4-E2B7-43E2-8996-F22958587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1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ED22-0772-0CB9-DAE6-EC30229B1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23767" cy="477837"/>
          </a:xfrm>
        </p:spPr>
        <p:txBody>
          <a:bodyPr>
            <a:noAutofit/>
          </a:bodyPr>
          <a:lstStyle/>
          <a:p>
            <a:r>
              <a:rPr lang="en-US" altLang="ja-JP" sz="4400" b="1" dirty="0"/>
              <a:t>【</a:t>
            </a:r>
            <a:r>
              <a:rPr lang="ja-JP" altLang="en-US" sz="4400" b="1" dirty="0"/>
              <a:t>感謝神</a:t>
            </a:r>
            <a:r>
              <a:rPr lang="en-US" altLang="ja-JP" sz="4400" b="1" dirty="0"/>
              <a:t>】 </a:t>
            </a:r>
            <a:r>
              <a:rPr lang="ja-JP" altLang="en-US" sz="4400" b="1" dirty="0"/>
              <a:t>生命聖詩，</a:t>
            </a:r>
            <a:r>
              <a:rPr lang="en-US" altLang="ja-JP" sz="4400" b="1" dirty="0"/>
              <a:t>446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BBCF3-5938-EFC7-A308-B55925AB3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130" y="1977656"/>
            <a:ext cx="10125740" cy="4444409"/>
          </a:xfrm>
        </p:spPr>
        <p:txBody>
          <a:bodyPr>
            <a:normAutofit/>
          </a:bodyPr>
          <a:lstStyle/>
          <a:p>
            <a:r>
              <a:rPr lang="en-US" altLang="zh-TW" dirty="0"/>
              <a:t>1 </a:t>
            </a:r>
            <a:r>
              <a:rPr lang="zh-TW" altLang="en-US" sz="4000" dirty="0"/>
              <a:t>感謝神，賜我救贖主，感謝神，豐富預備，</a:t>
            </a:r>
          </a:p>
          <a:p>
            <a:r>
              <a:rPr lang="zh-TW" altLang="en-US" sz="4000" dirty="0"/>
              <a:t>感謝神，過去的同在，感謝神，主常蔭庇，</a:t>
            </a:r>
          </a:p>
          <a:p>
            <a:r>
              <a:rPr lang="zh-TW" altLang="en-US" sz="4000" dirty="0"/>
              <a:t>感謝神，賜溫暖春天，感謝神，蕭索秋景，</a:t>
            </a:r>
          </a:p>
          <a:p>
            <a:r>
              <a:rPr lang="zh-TW" altLang="en-US" sz="4000" dirty="0"/>
              <a:t>感謝神，抹乾我眼淚，感謝神，賜我安寧。</a:t>
            </a:r>
          </a:p>
        </p:txBody>
      </p:sp>
    </p:spTree>
    <p:extLst>
      <p:ext uri="{BB962C8B-B14F-4D97-AF65-F5344CB8AC3E}">
        <p14:creationId xmlns:p14="http://schemas.microsoft.com/office/powerpoint/2010/main" val="37365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EAF4-AC41-3509-5CC8-3750191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3FD3-5CA7-1E1C-B1E2-5199936B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316" y="1825625"/>
            <a:ext cx="10205484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4000" dirty="0"/>
              <a:t>感謝神，禱告蒙應允，感謝神，未蒙垂聽，</a:t>
            </a:r>
          </a:p>
          <a:p>
            <a:pPr marL="0" indent="0">
              <a:buNone/>
            </a:pPr>
            <a:r>
              <a:rPr lang="zh-TW" altLang="en-US" sz="4000" dirty="0"/>
              <a:t>感謝神，渡過了風暴，感謝神，豐富供應，</a:t>
            </a:r>
          </a:p>
          <a:p>
            <a:pPr marL="0" indent="0">
              <a:buNone/>
            </a:pPr>
            <a:r>
              <a:rPr lang="zh-TW" altLang="en-US" sz="4000" dirty="0"/>
              <a:t>感謝神，賜我苦與樂，感謝神，絕望得慰，</a:t>
            </a:r>
          </a:p>
          <a:p>
            <a:pPr marL="0" indent="0">
              <a:buNone/>
            </a:pPr>
            <a:r>
              <a:rPr lang="zh-TW" altLang="en-US" sz="4000" dirty="0"/>
              <a:t>感謝神，無比的慈愛，感謝神，無限恩惠。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4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04A7-A5ED-B3E5-A721-FBBD23A7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1337-BDF5-C31F-FDF6-11D857C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4000" dirty="0"/>
              <a:t>感謝神，賜路旁玫瑰，感謝神，玫瑰有刺，</a:t>
            </a:r>
          </a:p>
          <a:p>
            <a:pPr marL="0" indent="0">
              <a:buNone/>
            </a:pPr>
            <a:r>
              <a:rPr lang="zh-TW" altLang="en-US" sz="4000" dirty="0"/>
              <a:t>感謝神，賜家庭溫暖，感謝神，盼望福祉，</a:t>
            </a:r>
          </a:p>
          <a:p>
            <a:pPr marL="0" indent="0">
              <a:buNone/>
            </a:pPr>
            <a:r>
              <a:rPr lang="zh-TW" altLang="en-US" sz="4000" dirty="0"/>
              <a:t>感謝神，賜喜樂憂愁，感謝神，屬天安寧，</a:t>
            </a:r>
          </a:p>
          <a:p>
            <a:pPr marL="0" indent="0">
              <a:buNone/>
            </a:pPr>
            <a:r>
              <a:rPr lang="zh-TW" altLang="en-US" sz="4000" dirty="0"/>
              <a:t>感謝神，賜明天盼望，感謝神，永遠不停。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9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【感謝神】 生命聖詩，446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【感謝神】 生命聖詩，446</dc:title>
  <dc:creator>Raymond</dc:creator>
  <cp:lastModifiedBy>Raymond</cp:lastModifiedBy>
  <cp:revision>1</cp:revision>
  <dcterms:created xsi:type="dcterms:W3CDTF">2023-08-04T14:12:52Z</dcterms:created>
  <dcterms:modified xsi:type="dcterms:W3CDTF">2023-08-04T14:16:41Z</dcterms:modified>
</cp:coreProperties>
</file>