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96AB-8482-FFE5-1E5B-7EB1D03CA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5F074-D6F9-0F39-647C-D8F83DE15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C79AE-5B69-02B9-2939-290558FF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9628-417E-408B-B703-B95B0233EA0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6724-8BBB-FF0C-CFC0-DD075D2A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416F-376C-B3A2-C9AD-00875E8F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10E9-DCBD-4CB8-93CB-AC95085C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7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E50B-983F-2938-7974-C7CE0784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9E4F0-31BE-10E8-1EA6-E473E6D5A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6DDE5-CDC4-881A-0B99-EED2A404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9628-417E-408B-B703-B95B0233EA0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DA4C-8116-0843-83EC-F688E696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6BCE-3F74-8778-4242-7F23DFF6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10E9-DCBD-4CB8-93CB-AC95085C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4CF9B-4054-2C78-F862-4B2608714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5B513-57B3-910C-925D-38CCC413D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E0911-C478-EC62-A21C-C2D99A0F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9628-417E-408B-B703-B95B0233EA0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489D1-F418-56B6-0B57-E630FDC5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4611D-064A-C890-97C7-E948A563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10E9-DCBD-4CB8-93CB-AC95085C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3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1FA1-9AFD-DE97-CED5-654D4E59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EE10-8875-5580-55EC-3F9F02AD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FBFA-C9BC-2668-B412-D993FD2D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9628-417E-408B-B703-B95B0233EA0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1FAF-0AE2-DFBE-A7D1-A28EA82E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E05FF-5750-8E2F-EEFE-1468B643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10E9-DCBD-4CB8-93CB-AC95085C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3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D6E7-0585-B66A-04F5-3F4AD677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26829-8CD8-0ABE-BCAC-C75FB439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41F80-6DEE-A2F5-1A38-96D9F96A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9628-417E-408B-B703-B95B0233EA0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DB15-9A95-B736-ECE1-1F454224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48295-59F4-9CDA-129F-F174942E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10E9-DCBD-4CB8-93CB-AC95085C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7599-C4B8-F8C0-890E-A6D40C76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6D5E-7F44-9212-1E75-E70C1263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10976-6B37-F02B-C7AB-CFDB57D5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4A266-1998-5117-8CB4-964E2BE6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9628-417E-408B-B703-B95B0233EA0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DD42E-4AC5-65DC-DAA2-C84501D6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E9877-7E28-0225-2375-F1B8F0FA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10E9-DCBD-4CB8-93CB-AC95085C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6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E407-B87B-9A27-CD03-7F32FFDE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04783-A376-DC72-5725-A166EF1F9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9BFFE-5B4C-E9A1-7EA6-68744B19E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2BA1C-21CC-4FCA-5074-9C36C5DE9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5955D-9C6A-B368-8C26-C5305C84C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273D9-7561-FCF1-8920-D678198A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9628-417E-408B-B703-B95B0233EA0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9A62B-06C3-6DC4-AA8E-6D296F92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D30DA-B669-AB4B-74F2-2E7AB926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10E9-DCBD-4CB8-93CB-AC95085C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3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F872-1750-A31D-48B4-7F94DA32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8F515-0C9A-AEEE-4B19-16ADF11D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9628-417E-408B-B703-B95B0233EA0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7CCD7-5676-63AE-6EF8-64117439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6E104-EC80-93BB-B80B-EA2E404F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10E9-DCBD-4CB8-93CB-AC95085C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7B620-8623-16A0-AE4C-44C45C9E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9628-417E-408B-B703-B95B0233EA0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BEA03-721E-2596-859A-26A868D5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7130D-023A-25CD-5F95-491694AB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10E9-DCBD-4CB8-93CB-AC95085C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3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F862-224A-08D6-B7D7-826E1209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36CB-A2C9-BE09-4B3C-7820C838A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75A7C-ADF4-322F-4B69-B252D2F79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5F269-4B78-6E68-0ABB-5102DD42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9628-417E-408B-B703-B95B0233EA0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89BFB-916D-A97B-6957-7E0225B8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39E35-AF32-6070-98E9-F2BEB0C3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10E9-DCBD-4CB8-93CB-AC95085C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9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5154-E174-957C-7D36-9AFE51BC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131C7-244D-4E87-E007-93C5AD3E3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BED45-0E7E-4F1C-14DF-54D05E267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AAAB-D051-9B8A-0E01-0BBBB692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9628-417E-408B-B703-B95B0233EA0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A3817-7998-40A4-D53B-E7312806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913A2-D4CF-229E-F7BD-2EC0D882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10E9-DCBD-4CB8-93CB-AC95085C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7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FA1FF-C851-6CC5-39B2-757D4059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11086-07D9-9508-3F2E-FB8F9B3A2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11DEF-12F8-44C8-496D-6FF7ECD5D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9628-417E-408B-B703-B95B0233EA0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A5B6-E9D1-6E54-3FF7-094130723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809C7-2D28-394A-4755-85D66E20A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10E9-DCBD-4CB8-93CB-AC95085C9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4308-4088-0F09-1D88-6578CC4E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094" y="136358"/>
            <a:ext cx="9144000" cy="1215942"/>
          </a:xfrm>
        </p:spPr>
        <p:txBody>
          <a:bodyPr>
            <a:normAutofit/>
          </a:bodyPr>
          <a:lstStyle/>
          <a:p>
            <a:r>
              <a:rPr lang="en-US" altLang="zh-TW" sz="3600" b="0" i="0" dirty="0">
                <a:effectLst/>
                <a:latin typeface="Times New Roman" panose="02020603050405020304" pitchFamily="18" charset="0"/>
              </a:rPr>
              <a:t>【</a:t>
            </a:r>
            <a:r>
              <a:rPr lang="zh-TW" altLang="en-US" sz="3600" b="0" i="0" dirty="0">
                <a:effectLst/>
                <a:latin typeface="Times New Roman" panose="02020603050405020304" pitchFamily="18" charset="0"/>
              </a:rPr>
              <a:t>將最好的獻主</a:t>
            </a:r>
            <a:r>
              <a:rPr lang="en-US" altLang="zh-TW" sz="3600" b="0" i="0" dirty="0">
                <a:effectLst/>
                <a:latin typeface="Times New Roman" panose="02020603050405020304" pitchFamily="18" charset="0"/>
              </a:rPr>
              <a:t>】</a:t>
            </a:r>
            <a:br>
              <a:rPr lang="zh-TW" altLang="en-US" sz="3600" dirty="0"/>
            </a:br>
            <a:r>
              <a:rPr lang="zh-TW" alt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詩集：生命聖詩，</a:t>
            </a:r>
            <a:r>
              <a:rPr lang="en-US" altLang="zh-TW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462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5C114-83DE-C0B3-61B6-8BBE37BD9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6989"/>
            <a:ext cx="9144000" cy="3709737"/>
          </a:xfrm>
        </p:spPr>
        <p:txBody>
          <a:bodyPr>
            <a:normAutofit/>
          </a:bodyPr>
          <a:lstStyle/>
          <a:p>
            <a:r>
              <a:rPr lang="zh-TW" alt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將你最好的獻恩主，獻你青春的力量，</a:t>
            </a:r>
            <a:br>
              <a:rPr lang="zh-TW" altLang="en-US" sz="3200" b="1" dirty="0"/>
            </a:br>
            <a:r>
              <a:rPr lang="zh-TW" alt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將你純潔熱情心靈，忠心為真理打仗；</a:t>
            </a:r>
            <a:br>
              <a:rPr lang="zh-TW" altLang="en-US" sz="3200" b="1" dirty="0"/>
            </a:br>
            <a:r>
              <a:rPr lang="zh-TW" alt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主耶穌已有好榜樣，勇敢堅定不懼怕，</a:t>
            </a:r>
            <a:br>
              <a:rPr lang="zh-TW" altLang="en-US" sz="3200" b="1" dirty="0"/>
            </a:br>
            <a:r>
              <a:rPr lang="zh-TW" alt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你要忠心敬虔愛主，將最好的獻與祂。</a:t>
            </a:r>
            <a:endParaRPr lang="en-US" altLang="zh-TW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altLang="zh-TW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TW" alt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將你最好的獻恩主，獻你青春的力量，</a:t>
            </a:r>
            <a:br>
              <a:rPr lang="zh-TW" altLang="en-US" sz="3200" b="1" dirty="0"/>
            </a:br>
            <a:r>
              <a:rPr lang="zh-TW" alt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穿上救恩全副軍裝，忠心為真理打仗。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3949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4308-4088-0F09-1D88-6578CC4E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094" y="136358"/>
            <a:ext cx="9144000" cy="1215942"/>
          </a:xfrm>
        </p:spPr>
        <p:txBody>
          <a:bodyPr>
            <a:normAutofit/>
          </a:bodyPr>
          <a:lstStyle/>
          <a:p>
            <a:r>
              <a:rPr lang="en-US" altLang="zh-TW" sz="3600" b="0" i="0" dirty="0">
                <a:effectLst/>
                <a:latin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5C114-83DE-C0B3-61B6-8BBE37BD9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79095"/>
            <a:ext cx="9144000" cy="4717631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將你最好的獻恩主，你心讓主居首位，</a:t>
            </a:r>
          </a:p>
          <a:p>
            <a:r>
              <a:rPr lang="zh-TW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在事奉中以主為重，一切獻上最寶貴；</a:t>
            </a:r>
          </a:p>
          <a:p>
            <a:r>
              <a:rPr lang="zh-TW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奉獻必從主得賞賜，神將獨生子賜下，</a:t>
            </a:r>
          </a:p>
          <a:p>
            <a:r>
              <a:rPr lang="zh-TW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你要甘心樂意事主，將最好的獻與祂。</a:t>
            </a:r>
            <a:endParaRPr lang="en-US" altLang="zh-TW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altLang="zh-TW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TW" alt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將你最好的獻恩主，獻你青春的力量，</a:t>
            </a:r>
            <a:br>
              <a:rPr lang="zh-TW" altLang="en-US" sz="3200" b="1" dirty="0"/>
            </a:br>
            <a:r>
              <a:rPr lang="zh-TW" alt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穿上救恩全副軍裝，忠心為真理打仗。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6770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4308-4088-0F09-1D88-6578CC4E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094" y="136358"/>
            <a:ext cx="9144000" cy="1215942"/>
          </a:xfrm>
        </p:spPr>
        <p:txBody>
          <a:bodyPr>
            <a:normAutofit/>
          </a:bodyPr>
          <a:lstStyle/>
          <a:p>
            <a:r>
              <a:rPr lang="en-US" altLang="zh-TW" sz="3600" b="0" i="0" dirty="0">
                <a:effectLst/>
                <a:latin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5C114-83DE-C0B3-61B6-8BBE37BD9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63053"/>
            <a:ext cx="9144000" cy="4733674"/>
          </a:xfrm>
        </p:spPr>
        <p:txBody>
          <a:bodyPr>
            <a:normAutofit/>
          </a:bodyPr>
          <a:lstStyle/>
          <a:p>
            <a:r>
              <a:rPr lang="zh-TW" alt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將你最好的獻恩主，方能配得主眷愛，</a:t>
            </a:r>
          </a:p>
          <a:p>
            <a:r>
              <a:rPr lang="zh-TW" alt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祂將自己作你贖價，天上榮耀願離開；</a:t>
            </a:r>
          </a:p>
          <a:p>
            <a:r>
              <a:rPr lang="zh-TW" alt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祂捨生命毫無怨言，救你脫罪把血灑，</a:t>
            </a:r>
          </a:p>
          <a:p>
            <a:r>
              <a:rPr lang="zh-TW" alt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你要向祂獻上崇敬，將最好的獻與祂。</a:t>
            </a:r>
            <a:endParaRPr lang="en-US" altLang="zh-TW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altLang="zh-TW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TW" alt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將你最好的獻恩主，獻你青春的力量，</a:t>
            </a:r>
            <a:br>
              <a:rPr lang="zh-TW" altLang="en-US" sz="3200" b="1" dirty="0"/>
            </a:br>
            <a:r>
              <a:rPr lang="zh-TW" alt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穿上救恩全副軍裝，忠心為真理打仗。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8743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【將最好的獻主】 詩集：生命聖詩，462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【將最好的獻主】 詩集：生命聖詩，462</dc:title>
  <dc:creator>Raymond</dc:creator>
  <cp:lastModifiedBy>Raymond</cp:lastModifiedBy>
  <cp:revision>1</cp:revision>
  <dcterms:created xsi:type="dcterms:W3CDTF">2023-11-21T23:23:54Z</dcterms:created>
  <dcterms:modified xsi:type="dcterms:W3CDTF">2023-11-21T23:28:01Z</dcterms:modified>
</cp:coreProperties>
</file>