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6F32A-47F2-41E8-A594-ACBC1765F769}" type="datetimeFigureOut">
              <a:rPr lang="en-CA" smtClean="0"/>
              <a:t>27/06/2015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3EB99-CB02-48CD-927A-F34284735367}" type="slidenum">
              <a:rPr lang="en-CA" smtClean="0"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/>
              <a:t>【</a:t>
            </a:r>
            <a:r>
              <a:rPr lang="zh-TW" altLang="en-US" b="1" dirty="0"/>
              <a:t>獻主所賜</a:t>
            </a:r>
            <a:r>
              <a:rPr lang="en-US" altLang="zh-TW" b="1" dirty="0"/>
              <a:t>】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sz="2200" b="1" dirty="0" smtClean="0"/>
              <a:t>生</a:t>
            </a:r>
            <a:r>
              <a:rPr lang="zh-TW" altLang="en-US" sz="2200" b="1" dirty="0"/>
              <a:t>命聖</a:t>
            </a:r>
            <a:r>
              <a:rPr lang="zh-TW" altLang="en-US" sz="2200" b="1" dirty="0" smtClean="0"/>
              <a:t>詩</a:t>
            </a:r>
            <a:r>
              <a:rPr lang="en-CA" altLang="zh-TW" sz="2200" b="1" smtClean="0"/>
              <a:t>:</a:t>
            </a:r>
            <a:r>
              <a:rPr lang="en-US" altLang="zh-TW" sz="2200" b="1" smtClean="0"/>
              <a:t>464</a:t>
            </a:r>
            <a:endParaRPr lang="en-CA" sz="2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lain"/>
            </a:pPr>
            <a:endParaRPr lang="en-CA" altLang="zh-TW" dirty="0" smtClean="0"/>
          </a:p>
          <a:p>
            <a:pPr marL="514350" indent="-514350" algn="ctr">
              <a:buAutoNum type="arabicPlain"/>
            </a:pPr>
            <a:r>
              <a:rPr lang="zh-TW" altLang="en-US" sz="3600" b="1" dirty="0" smtClean="0"/>
              <a:t>凡</a:t>
            </a:r>
            <a:r>
              <a:rPr lang="zh-TW" altLang="en-US" sz="3600" b="1" dirty="0"/>
              <a:t>我向主呈獻，都是主恩所賜；</a:t>
            </a:r>
            <a:br>
              <a:rPr lang="zh-TW" altLang="en-US" sz="3600" b="1" dirty="0"/>
            </a:br>
            <a:r>
              <a:rPr lang="zh-TW" altLang="en-US" sz="3600" b="1" dirty="0"/>
              <a:t>凡我所有皆屬於主，是主託我管理</a:t>
            </a:r>
            <a:r>
              <a:rPr lang="zh-TW" altLang="en-US" sz="3600" b="1" dirty="0" smtClean="0"/>
              <a:t>。</a:t>
            </a:r>
            <a:endParaRPr lang="en-CA" altLang="zh-TW" sz="3600" b="1" dirty="0" smtClean="0"/>
          </a:p>
          <a:p>
            <a:pPr marL="514350" indent="-514350" algn="ctr">
              <a:buNone/>
            </a:pPr>
            <a:r>
              <a:rPr lang="zh-TW" altLang="en-US" sz="3600" b="1" dirty="0"/>
              <a:t/>
            </a:r>
            <a:br>
              <a:rPr lang="zh-TW" altLang="en-US" sz="3600" b="1" dirty="0"/>
            </a:br>
            <a:r>
              <a:rPr lang="en-CA" altLang="zh-TW" sz="3600" b="1" dirty="0" smtClean="0"/>
              <a:t>2   </a:t>
            </a:r>
            <a:r>
              <a:rPr lang="zh-TW" altLang="en-US" sz="3600" b="1" dirty="0" smtClean="0"/>
              <a:t>凡</a:t>
            </a:r>
            <a:r>
              <a:rPr lang="zh-TW" altLang="en-US" sz="3600" b="1" dirty="0"/>
              <a:t>主賞賜財富，我願忠心管理；</a:t>
            </a:r>
            <a:br>
              <a:rPr lang="zh-TW" altLang="en-US" sz="3600" b="1" dirty="0"/>
            </a:br>
            <a:r>
              <a:rPr lang="zh-TW" altLang="en-US" sz="3600" b="1" dirty="0"/>
              <a:t>主恩無量，歡然呈獻，佳美初熟果實。</a:t>
            </a:r>
            <a:br>
              <a:rPr lang="zh-TW" altLang="en-US" sz="3600" b="1" dirty="0"/>
            </a:br>
            <a:endParaRPr lang="en-CA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CA" altLang="zh-TW" dirty="0" smtClean="0"/>
              <a:t>     </a:t>
            </a:r>
            <a:r>
              <a:rPr lang="en-CA" altLang="zh-TW" sz="3600" b="1" dirty="0" smtClean="0"/>
              <a:t>3  </a:t>
            </a:r>
            <a:r>
              <a:rPr lang="zh-TW" altLang="en-US" sz="3600" b="1" dirty="0" smtClean="0"/>
              <a:t>願我好像乳香，安慰，醫治，祝福，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 好像天使由天降下，憐恤憂傷孤苦</a:t>
            </a:r>
            <a:endParaRPr lang="en-CA" altLang="zh-TW" sz="3600" b="1" dirty="0" smtClean="0"/>
          </a:p>
          <a:p>
            <a:pPr algn="ctr">
              <a:buNone/>
            </a:pPr>
            <a:endParaRPr lang="en-CA" altLang="zh-TW" sz="3600" b="1" dirty="0" smtClean="0"/>
          </a:p>
          <a:p>
            <a:pPr algn="ctr">
              <a:buNone/>
            </a:pPr>
            <a:r>
              <a:rPr lang="en-CA" altLang="zh-TW" sz="3600" b="1" dirty="0" smtClean="0"/>
              <a:t>4    </a:t>
            </a:r>
            <a:r>
              <a:rPr lang="zh-TW" altLang="en-US" sz="3600" b="1" dirty="0" smtClean="0"/>
              <a:t>信心或有軟弱，我仍願信主言；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  但願手中一切事工，為主都覺欣然。</a:t>
            </a:r>
          </a:p>
          <a:p>
            <a:pPr algn="ctr">
              <a:buNone/>
            </a:pPr>
            <a:endParaRPr lang="en-CA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【獻主所賜】 生命聖詩:464</vt:lpstr>
      <vt:lpstr>Slide 2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【獻主所賜】 生命聖詩:464</dc:title>
  <dc:creator>Phil Auto</dc:creator>
  <cp:lastModifiedBy>Phil Auto</cp:lastModifiedBy>
  <cp:revision>1</cp:revision>
  <dcterms:created xsi:type="dcterms:W3CDTF">2015-06-28T03:10:18Z</dcterms:created>
  <dcterms:modified xsi:type="dcterms:W3CDTF">2015-06-28T03:13:18Z</dcterms:modified>
</cp:coreProperties>
</file>